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2ED0B-76EE-4D32-A24F-1C43E6D40465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08C8636A-1CEF-4F0A-B44B-FE0FA25AD83E}">
      <dgm:prSet phldrT="[Текст]"/>
      <dgm:spPr/>
      <dgm:t>
        <a:bodyPr/>
        <a:lstStyle/>
        <a:p>
          <a:pPr algn="ctr"/>
          <a:r>
            <a:rPr lang="ru-RU" dirty="0" smtClean="0"/>
            <a:t>Производитель</a:t>
          </a:r>
        </a:p>
      </dgm:t>
    </dgm:pt>
    <dgm:pt modelId="{B8309DAE-872B-42E2-AE8B-D5732F9E8A34}" type="parTrans" cxnId="{9BCE4455-DF81-42DB-BC44-C17D86CE03E7}">
      <dgm:prSet/>
      <dgm:spPr/>
      <dgm:t>
        <a:bodyPr/>
        <a:lstStyle/>
        <a:p>
          <a:pPr algn="ctr"/>
          <a:endParaRPr lang="ru-RU"/>
        </a:p>
      </dgm:t>
    </dgm:pt>
    <dgm:pt modelId="{D74AF845-45AE-49E4-B4D2-66BB87AC85C6}" type="sibTrans" cxnId="{9BCE4455-DF81-42DB-BC44-C17D86CE03E7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/>
        </a:p>
      </dgm:t>
    </dgm:pt>
    <dgm:pt modelId="{B9A881A4-25E5-468E-BEAC-8A6E3DA3EC4D}">
      <dgm:prSet phldrT="[Текст]"/>
      <dgm:spPr/>
      <dgm:t>
        <a:bodyPr/>
        <a:lstStyle/>
        <a:p>
          <a:pPr algn="ctr"/>
          <a:r>
            <a:rPr lang="ru-RU" dirty="0" smtClean="0"/>
            <a:t>Оптовики</a:t>
          </a:r>
          <a:endParaRPr lang="ru-RU" dirty="0"/>
        </a:p>
      </dgm:t>
    </dgm:pt>
    <dgm:pt modelId="{80853A4C-B267-4309-BD63-A4D40B67CC2C}" type="parTrans" cxnId="{F36D50FE-3528-4A5E-8E09-85DD0AC28200}">
      <dgm:prSet/>
      <dgm:spPr/>
      <dgm:t>
        <a:bodyPr/>
        <a:lstStyle/>
        <a:p>
          <a:pPr algn="ctr"/>
          <a:endParaRPr lang="ru-RU"/>
        </a:p>
      </dgm:t>
    </dgm:pt>
    <dgm:pt modelId="{6295D789-FAEB-46B0-9BC6-16EEDDCEF563}" type="sibTrans" cxnId="{F36D50FE-3528-4A5E-8E09-85DD0AC28200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/>
        </a:p>
      </dgm:t>
    </dgm:pt>
    <dgm:pt modelId="{2B763932-47FC-4BD2-8661-E3C7B287393E}">
      <dgm:prSet phldrT="[Текст]"/>
      <dgm:spPr/>
      <dgm:t>
        <a:bodyPr/>
        <a:lstStyle/>
        <a:p>
          <a:pPr algn="ctr"/>
          <a:r>
            <a:rPr lang="ru-RU" dirty="0" smtClean="0"/>
            <a:t>Розница</a:t>
          </a:r>
          <a:endParaRPr lang="ru-RU" dirty="0"/>
        </a:p>
      </dgm:t>
    </dgm:pt>
    <dgm:pt modelId="{1F36FFAA-6586-43FD-B07B-256A5B337258}" type="parTrans" cxnId="{58030D04-17CF-4783-8DF8-D3F356AF2D47}">
      <dgm:prSet/>
      <dgm:spPr/>
      <dgm:t>
        <a:bodyPr/>
        <a:lstStyle/>
        <a:p>
          <a:pPr algn="ctr"/>
          <a:endParaRPr lang="ru-RU"/>
        </a:p>
      </dgm:t>
    </dgm:pt>
    <dgm:pt modelId="{53445C4A-1E49-4E94-B869-F0723F1F7684}" type="sibTrans" cxnId="{58030D04-17CF-4783-8DF8-D3F356AF2D47}">
      <dgm:prSet/>
      <dgm:spPr/>
      <dgm:t>
        <a:bodyPr/>
        <a:lstStyle/>
        <a:p>
          <a:pPr algn="ctr"/>
          <a:endParaRPr lang="ru-RU"/>
        </a:p>
      </dgm:t>
    </dgm:pt>
    <dgm:pt modelId="{D5EE1039-B094-4F30-B82A-440A4556DB7E}">
      <dgm:prSet phldrT="[Текст]"/>
      <dgm:spPr/>
      <dgm:t>
        <a:bodyPr/>
        <a:lstStyle/>
        <a:p>
          <a:pPr algn="ctr"/>
          <a:r>
            <a:rPr lang="ru-RU" dirty="0" smtClean="0"/>
            <a:t>Производитель готовой продукции</a:t>
          </a:r>
          <a:endParaRPr lang="ru-RU" dirty="0"/>
        </a:p>
      </dgm:t>
    </dgm:pt>
    <dgm:pt modelId="{9A3DEAFD-6E98-448A-98DD-F14B892CB93E}" type="parTrans" cxnId="{FB8F96AC-12A8-4A47-A0A0-5AA5FEEE5915}">
      <dgm:prSet/>
      <dgm:spPr/>
      <dgm:t>
        <a:bodyPr/>
        <a:lstStyle/>
        <a:p>
          <a:pPr algn="ctr"/>
          <a:endParaRPr lang="ru-RU"/>
        </a:p>
      </dgm:t>
    </dgm:pt>
    <dgm:pt modelId="{C65936BE-BD66-426A-A6C4-AB851D7E897E}" type="sibTrans" cxnId="{FB8F96AC-12A8-4A47-A0A0-5AA5FEEE5915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/>
        </a:p>
      </dgm:t>
    </dgm:pt>
    <dgm:pt modelId="{0DB6BD27-2A96-451C-A5DC-5FDEF1B94DEF}">
      <dgm:prSet phldrT="[Текст]"/>
      <dgm:spPr/>
      <dgm:t>
        <a:bodyPr/>
        <a:lstStyle/>
        <a:p>
          <a:pPr algn="ctr"/>
          <a:r>
            <a:rPr lang="ru-RU" dirty="0" smtClean="0"/>
            <a:t>Оптовики</a:t>
          </a:r>
          <a:endParaRPr lang="ru-RU" dirty="0"/>
        </a:p>
      </dgm:t>
    </dgm:pt>
    <dgm:pt modelId="{D2A4F985-306A-4B98-B52C-877A8ECF10FE}" type="parTrans" cxnId="{32262C15-5432-4AB5-A94C-73DD531B5666}">
      <dgm:prSet/>
      <dgm:spPr/>
      <dgm:t>
        <a:bodyPr/>
        <a:lstStyle/>
        <a:p>
          <a:pPr algn="ctr"/>
          <a:endParaRPr lang="ru-RU"/>
        </a:p>
      </dgm:t>
    </dgm:pt>
    <dgm:pt modelId="{366B6B31-435C-4445-8D22-0E3AB1DD745B}" type="sibTrans" cxnId="{32262C15-5432-4AB5-A94C-73DD531B5666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/>
        </a:p>
      </dgm:t>
    </dgm:pt>
    <dgm:pt modelId="{52A641CA-5683-4206-8BE1-95F4B91EFFDA}" type="pres">
      <dgm:prSet presAssocID="{08D2ED0B-76EE-4D32-A24F-1C43E6D4046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69A7EB-D08D-45BF-B8BF-14E9ACA5FF75}" type="pres">
      <dgm:prSet presAssocID="{08C8636A-1CEF-4F0A-B44B-FE0FA25AD83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9CCB3-23E3-4630-9385-E3B9F25CA5F2}" type="pres">
      <dgm:prSet presAssocID="{D74AF845-45AE-49E4-B4D2-66BB87AC85C6}" presName="sibTrans" presStyleLbl="sibTrans2D1" presStyleIdx="0" presStyleCnt="4"/>
      <dgm:spPr/>
      <dgm:t>
        <a:bodyPr/>
        <a:lstStyle/>
        <a:p>
          <a:endParaRPr lang="ru-RU"/>
        </a:p>
      </dgm:t>
    </dgm:pt>
    <dgm:pt modelId="{A53E1462-9F3C-4634-A5B5-7DE14D21F805}" type="pres">
      <dgm:prSet presAssocID="{D74AF845-45AE-49E4-B4D2-66BB87AC85C6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C14641C6-D5AC-48DA-96D1-0E73AA39055A}" type="pres">
      <dgm:prSet presAssocID="{B9A881A4-25E5-468E-BEAC-8A6E3DA3EC4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182FB-0EA4-4533-91F2-93691F584B91}" type="pres">
      <dgm:prSet presAssocID="{6295D789-FAEB-46B0-9BC6-16EEDDCEF563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A1E0A8D-71BD-400A-804B-065F9056F69E}" type="pres">
      <dgm:prSet presAssocID="{6295D789-FAEB-46B0-9BC6-16EEDDCEF56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CF9EE7F6-AE0B-4AB2-BCD8-3F8A0A511077}" type="pres">
      <dgm:prSet presAssocID="{D5EE1039-B094-4F30-B82A-440A4556DB7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BA9BD-0CBD-40FE-815E-ACDDC86AFCF6}" type="pres">
      <dgm:prSet presAssocID="{C65936BE-BD66-426A-A6C4-AB851D7E897E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676DB65-FEC5-4EB5-8DE1-645A0DB91ADE}" type="pres">
      <dgm:prSet presAssocID="{C65936BE-BD66-426A-A6C4-AB851D7E897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21863DD-B86B-4ADA-87EE-0E82C61739A2}" type="pres">
      <dgm:prSet presAssocID="{0DB6BD27-2A96-451C-A5DC-5FDEF1B94DE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724E3A-E1A2-4CD7-86E5-EE61D13390E9}" type="pres">
      <dgm:prSet presAssocID="{366B6B31-435C-4445-8D22-0E3AB1DD745B}" presName="sibTrans" presStyleLbl="sibTrans2D1" presStyleIdx="3" presStyleCnt="4"/>
      <dgm:spPr/>
      <dgm:t>
        <a:bodyPr/>
        <a:lstStyle/>
        <a:p>
          <a:endParaRPr lang="ru-RU"/>
        </a:p>
      </dgm:t>
    </dgm:pt>
    <dgm:pt modelId="{E5C4748D-86DB-42A0-A997-50027DA1308E}" type="pres">
      <dgm:prSet presAssocID="{366B6B31-435C-4445-8D22-0E3AB1DD745B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584878E5-D76A-4313-8DFF-5D8187077553}" type="pres">
      <dgm:prSet presAssocID="{2B763932-47FC-4BD2-8661-E3C7B287393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2F57C2-957A-4301-AF08-CE6447C40B43}" type="presOf" srcId="{366B6B31-435C-4445-8D22-0E3AB1DD745B}" destId="{E6724E3A-E1A2-4CD7-86E5-EE61D13390E9}" srcOrd="0" destOrd="0" presId="urn:microsoft.com/office/officeart/2005/8/layout/process1"/>
    <dgm:cxn modelId="{0FDE8C69-EF4B-4C87-AEFE-03F3B6CB2144}" type="presOf" srcId="{08C8636A-1CEF-4F0A-B44B-FE0FA25AD83E}" destId="{F069A7EB-D08D-45BF-B8BF-14E9ACA5FF75}" srcOrd="0" destOrd="0" presId="urn:microsoft.com/office/officeart/2005/8/layout/process1"/>
    <dgm:cxn modelId="{8AAB467C-0C44-422B-BEC7-2E93A420FC9E}" type="presOf" srcId="{D74AF845-45AE-49E4-B4D2-66BB87AC85C6}" destId="{7919CCB3-23E3-4630-9385-E3B9F25CA5F2}" srcOrd="0" destOrd="0" presId="urn:microsoft.com/office/officeart/2005/8/layout/process1"/>
    <dgm:cxn modelId="{455060C4-31B3-413A-A230-E34C54C08849}" type="presOf" srcId="{D74AF845-45AE-49E4-B4D2-66BB87AC85C6}" destId="{A53E1462-9F3C-4634-A5B5-7DE14D21F805}" srcOrd="1" destOrd="0" presId="urn:microsoft.com/office/officeart/2005/8/layout/process1"/>
    <dgm:cxn modelId="{F36D50FE-3528-4A5E-8E09-85DD0AC28200}" srcId="{08D2ED0B-76EE-4D32-A24F-1C43E6D40465}" destId="{B9A881A4-25E5-468E-BEAC-8A6E3DA3EC4D}" srcOrd="1" destOrd="0" parTransId="{80853A4C-B267-4309-BD63-A4D40B67CC2C}" sibTransId="{6295D789-FAEB-46B0-9BC6-16EEDDCEF563}"/>
    <dgm:cxn modelId="{32262C15-5432-4AB5-A94C-73DD531B5666}" srcId="{08D2ED0B-76EE-4D32-A24F-1C43E6D40465}" destId="{0DB6BD27-2A96-451C-A5DC-5FDEF1B94DEF}" srcOrd="3" destOrd="0" parTransId="{D2A4F985-306A-4B98-B52C-877A8ECF10FE}" sibTransId="{366B6B31-435C-4445-8D22-0E3AB1DD745B}"/>
    <dgm:cxn modelId="{29270838-FF72-4A25-B818-1CF653E0200A}" type="presOf" srcId="{C65936BE-BD66-426A-A6C4-AB851D7E897E}" destId="{8676DB65-FEC5-4EB5-8DE1-645A0DB91ADE}" srcOrd="1" destOrd="0" presId="urn:microsoft.com/office/officeart/2005/8/layout/process1"/>
    <dgm:cxn modelId="{68996AF0-888B-4F31-BC7B-AD8C6736B79F}" type="presOf" srcId="{6295D789-FAEB-46B0-9BC6-16EEDDCEF563}" destId="{BA1E0A8D-71BD-400A-804B-065F9056F69E}" srcOrd="1" destOrd="0" presId="urn:microsoft.com/office/officeart/2005/8/layout/process1"/>
    <dgm:cxn modelId="{FB8F96AC-12A8-4A47-A0A0-5AA5FEEE5915}" srcId="{08D2ED0B-76EE-4D32-A24F-1C43E6D40465}" destId="{D5EE1039-B094-4F30-B82A-440A4556DB7E}" srcOrd="2" destOrd="0" parTransId="{9A3DEAFD-6E98-448A-98DD-F14B892CB93E}" sibTransId="{C65936BE-BD66-426A-A6C4-AB851D7E897E}"/>
    <dgm:cxn modelId="{D769E878-5FF0-4F06-B02D-DDA06D349573}" type="presOf" srcId="{C65936BE-BD66-426A-A6C4-AB851D7E897E}" destId="{64DBA9BD-0CBD-40FE-815E-ACDDC86AFCF6}" srcOrd="0" destOrd="0" presId="urn:microsoft.com/office/officeart/2005/8/layout/process1"/>
    <dgm:cxn modelId="{9E513375-9724-459E-B461-E79ABFB10307}" type="presOf" srcId="{0DB6BD27-2A96-451C-A5DC-5FDEF1B94DEF}" destId="{721863DD-B86B-4ADA-87EE-0E82C61739A2}" srcOrd="0" destOrd="0" presId="urn:microsoft.com/office/officeart/2005/8/layout/process1"/>
    <dgm:cxn modelId="{9BCE4455-DF81-42DB-BC44-C17D86CE03E7}" srcId="{08D2ED0B-76EE-4D32-A24F-1C43E6D40465}" destId="{08C8636A-1CEF-4F0A-B44B-FE0FA25AD83E}" srcOrd="0" destOrd="0" parTransId="{B8309DAE-872B-42E2-AE8B-D5732F9E8A34}" sibTransId="{D74AF845-45AE-49E4-B4D2-66BB87AC85C6}"/>
    <dgm:cxn modelId="{983CB3B1-9334-4E21-BBF8-A80362E3A644}" type="presOf" srcId="{08D2ED0B-76EE-4D32-A24F-1C43E6D40465}" destId="{52A641CA-5683-4206-8BE1-95F4B91EFFDA}" srcOrd="0" destOrd="0" presId="urn:microsoft.com/office/officeart/2005/8/layout/process1"/>
    <dgm:cxn modelId="{D068877A-24C4-4013-98B2-A1A4C0F4E50D}" type="presOf" srcId="{B9A881A4-25E5-468E-BEAC-8A6E3DA3EC4D}" destId="{C14641C6-D5AC-48DA-96D1-0E73AA39055A}" srcOrd="0" destOrd="0" presId="urn:microsoft.com/office/officeart/2005/8/layout/process1"/>
    <dgm:cxn modelId="{A314D350-515E-4D83-96D2-52293E861EE8}" type="presOf" srcId="{D5EE1039-B094-4F30-B82A-440A4556DB7E}" destId="{CF9EE7F6-AE0B-4AB2-BCD8-3F8A0A511077}" srcOrd="0" destOrd="0" presId="urn:microsoft.com/office/officeart/2005/8/layout/process1"/>
    <dgm:cxn modelId="{9D4A6045-17BB-48D8-B9E6-B8E2E63B636C}" type="presOf" srcId="{2B763932-47FC-4BD2-8661-E3C7B287393E}" destId="{584878E5-D76A-4313-8DFF-5D8187077553}" srcOrd="0" destOrd="0" presId="urn:microsoft.com/office/officeart/2005/8/layout/process1"/>
    <dgm:cxn modelId="{8010E621-63CA-47A0-8219-053984F2E930}" type="presOf" srcId="{6295D789-FAEB-46B0-9BC6-16EEDDCEF563}" destId="{8AD182FB-0EA4-4533-91F2-93691F584B91}" srcOrd="0" destOrd="0" presId="urn:microsoft.com/office/officeart/2005/8/layout/process1"/>
    <dgm:cxn modelId="{B679A567-6B5D-475C-AA6E-68238A735BC5}" type="presOf" srcId="{366B6B31-435C-4445-8D22-0E3AB1DD745B}" destId="{E5C4748D-86DB-42A0-A997-50027DA1308E}" srcOrd="1" destOrd="0" presId="urn:microsoft.com/office/officeart/2005/8/layout/process1"/>
    <dgm:cxn modelId="{58030D04-17CF-4783-8DF8-D3F356AF2D47}" srcId="{08D2ED0B-76EE-4D32-A24F-1C43E6D40465}" destId="{2B763932-47FC-4BD2-8661-E3C7B287393E}" srcOrd="4" destOrd="0" parTransId="{1F36FFAA-6586-43FD-B07B-256A5B337258}" sibTransId="{53445C4A-1E49-4E94-B869-F0723F1F7684}"/>
    <dgm:cxn modelId="{74DFB8A5-A20A-4585-8AF5-667415648508}" type="presParOf" srcId="{52A641CA-5683-4206-8BE1-95F4B91EFFDA}" destId="{F069A7EB-D08D-45BF-B8BF-14E9ACA5FF75}" srcOrd="0" destOrd="0" presId="urn:microsoft.com/office/officeart/2005/8/layout/process1"/>
    <dgm:cxn modelId="{18CE6EEB-86AD-4B0B-8F37-ABF548F86342}" type="presParOf" srcId="{52A641CA-5683-4206-8BE1-95F4B91EFFDA}" destId="{7919CCB3-23E3-4630-9385-E3B9F25CA5F2}" srcOrd="1" destOrd="0" presId="urn:microsoft.com/office/officeart/2005/8/layout/process1"/>
    <dgm:cxn modelId="{D271C951-55D5-4475-9730-E923D6B7B8D8}" type="presParOf" srcId="{7919CCB3-23E3-4630-9385-E3B9F25CA5F2}" destId="{A53E1462-9F3C-4634-A5B5-7DE14D21F805}" srcOrd="0" destOrd="0" presId="urn:microsoft.com/office/officeart/2005/8/layout/process1"/>
    <dgm:cxn modelId="{90A501D2-E929-4DE2-9394-3C8A5AA875D4}" type="presParOf" srcId="{52A641CA-5683-4206-8BE1-95F4B91EFFDA}" destId="{C14641C6-D5AC-48DA-96D1-0E73AA39055A}" srcOrd="2" destOrd="0" presId="urn:microsoft.com/office/officeart/2005/8/layout/process1"/>
    <dgm:cxn modelId="{41D0FD28-0A3A-495D-A9D8-77728840B90F}" type="presParOf" srcId="{52A641CA-5683-4206-8BE1-95F4B91EFFDA}" destId="{8AD182FB-0EA4-4533-91F2-93691F584B91}" srcOrd="3" destOrd="0" presId="urn:microsoft.com/office/officeart/2005/8/layout/process1"/>
    <dgm:cxn modelId="{B4B3AAD1-DD6D-410D-BD54-46864D385BE8}" type="presParOf" srcId="{8AD182FB-0EA4-4533-91F2-93691F584B91}" destId="{BA1E0A8D-71BD-400A-804B-065F9056F69E}" srcOrd="0" destOrd="0" presId="urn:microsoft.com/office/officeart/2005/8/layout/process1"/>
    <dgm:cxn modelId="{D3C84739-A28A-45D8-9ADD-C78023F43EB9}" type="presParOf" srcId="{52A641CA-5683-4206-8BE1-95F4B91EFFDA}" destId="{CF9EE7F6-AE0B-4AB2-BCD8-3F8A0A511077}" srcOrd="4" destOrd="0" presId="urn:microsoft.com/office/officeart/2005/8/layout/process1"/>
    <dgm:cxn modelId="{2EBEA832-1AB3-41F4-9F17-B5913A7A7908}" type="presParOf" srcId="{52A641CA-5683-4206-8BE1-95F4B91EFFDA}" destId="{64DBA9BD-0CBD-40FE-815E-ACDDC86AFCF6}" srcOrd="5" destOrd="0" presId="urn:microsoft.com/office/officeart/2005/8/layout/process1"/>
    <dgm:cxn modelId="{BDCDF602-968B-4788-A5FD-65461F8E7FFF}" type="presParOf" srcId="{64DBA9BD-0CBD-40FE-815E-ACDDC86AFCF6}" destId="{8676DB65-FEC5-4EB5-8DE1-645A0DB91ADE}" srcOrd="0" destOrd="0" presId="urn:microsoft.com/office/officeart/2005/8/layout/process1"/>
    <dgm:cxn modelId="{217B73CA-FA06-494C-8ACB-12322659F342}" type="presParOf" srcId="{52A641CA-5683-4206-8BE1-95F4B91EFFDA}" destId="{721863DD-B86B-4ADA-87EE-0E82C61739A2}" srcOrd="6" destOrd="0" presId="urn:microsoft.com/office/officeart/2005/8/layout/process1"/>
    <dgm:cxn modelId="{B6CEFF49-DA0D-46D3-AD2F-C79CD5BDBCF4}" type="presParOf" srcId="{52A641CA-5683-4206-8BE1-95F4B91EFFDA}" destId="{E6724E3A-E1A2-4CD7-86E5-EE61D13390E9}" srcOrd="7" destOrd="0" presId="urn:microsoft.com/office/officeart/2005/8/layout/process1"/>
    <dgm:cxn modelId="{50689DA1-0ECA-4C6A-ADFA-4B15CECA8847}" type="presParOf" srcId="{E6724E3A-E1A2-4CD7-86E5-EE61D13390E9}" destId="{E5C4748D-86DB-42A0-A997-50027DA1308E}" srcOrd="0" destOrd="0" presId="urn:microsoft.com/office/officeart/2005/8/layout/process1"/>
    <dgm:cxn modelId="{9BDEB2B4-16FE-405E-A977-5B2B2C884847}" type="presParOf" srcId="{52A641CA-5683-4206-8BE1-95F4B91EFFDA}" destId="{584878E5-D76A-4313-8DFF-5D8187077553}" srcOrd="8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BF4F61-6B45-4F24-98FD-D3D6C4397FFA}" type="doc">
      <dgm:prSet loTypeId="urn:microsoft.com/office/officeart/2005/8/layout/process1" loCatId="process" qsTypeId="urn:microsoft.com/office/officeart/2005/8/quickstyle/3d2" qsCatId="3D" csTypeId="urn:microsoft.com/office/officeart/2005/8/colors/accent2_2" csCatId="accent2" phldr="1"/>
      <dgm:spPr/>
    </dgm:pt>
    <dgm:pt modelId="{46FDEA54-1A7E-44B2-ACEE-DB8784CDF8A7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</a:rPr>
            <a:t>Производитель готовой продукции</a:t>
          </a:r>
          <a:endParaRPr lang="ru-RU" sz="1400" dirty="0">
            <a:solidFill>
              <a:schemeClr val="bg1"/>
            </a:solidFill>
          </a:endParaRPr>
        </a:p>
      </dgm:t>
    </dgm:pt>
    <dgm:pt modelId="{EDB9971E-A41B-4023-9E38-271FF63653F0}" type="parTrans" cxnId="{58D75B19-CC5F-4E37-9798-665A068DC12A}">
      <dgm:prSet/>
      <dgm:spPr/>
      <dgm:t>
        <a:bodyPr/>
        <a:lstStyle/>
        <a:p>
          <a:endParaRPr lang="ru-RU"/>
        </a:p>
      </dgm:t>
    </dgm:pt>
    <dgm:pt modelId="{D5C1F2EC-E57D-48AA-BD4E-D2A4206EF959}" type="sibTrans" cxnId="{58D75B19-CC5F-4E37-9798-665A068DC12A}">
      <dgm:prSet/>
      <dgm:spPr/>
      <dgm:t>
        <a:bodyPr/>
        <a:lstStyle/>
        <a:p>
          <a:endParaRPr lang="ru-RU"/>
        </a:p>
      </dgm:t>
    </dgm:pt>
    <dgm:pt modelId="{C1D56998-8857-49C6-ADFE-A438B232C89D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</a:rPr>
            <a:t>Оптовики</a:t>
          </a:r>
          <a:endParaRPr lang="ru-RU" sz="1400" dirty="0">
            <a:solidFill>
              <a:schemeClr val="bg1"/>
            </a:solidFill>
          </a:endParaRPr>
        </a:p>
      </dgm:t>
    </dgm:pt>
    <dgm:pt modelId="{6D4D4716-4F63-4980-8302-1C5926D67FE0}" type="parTrans" cxnId="{8B2CB214-8515-4B78-BE47-569F34145689}">
      <dgm:prSet/>
      <dgm:spPr/>
      <dgm:t>
        <a:bodyPr/>
        <a:lstStyle/>
        <a:p>
          <a:endParaRPr lang="ru-RU"/>
        </a:p>
      </dgm:t>
    </dgm:pt>
    <dgm:pt modelId="{6F547D0B-95D6-4CB4-B403-299C66513D23}" type="sibTrans" cxnId="{8B2CB214-8515-4B78-BE47-569F34145689}">
      <dgm:prSet/>
      <dgm:spPr/>
      <dgm:t>
        <a:bodyPr/>
        <a:lstStyle/>
        <a:p>
          <a:endParaRPr lang="ru-RU"/>
        </a:p>
      </dgm:t>
    </dgm:pt>
    <dgm:pt modelId="{EB227453-F031-4EBD-B77F-0566BE1DF87E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</a:rPr>
            <a:t>Розница</a:t>
          </a:r>
          <a:endParaRPr lang="ru-RU" sz="1400" dirty="0">
            <a:solidFill>
              <a:schemeClr val="bg1"/>
            </a:solidFill>
          </a:endParaRPr>
        </a:p>
      </dgm:t>
    </dgm:pt>
    <dgm:pt modelId="{FE602EDD-4D76-4625-A056-E0252047DA02}" type="parTrans" cxnId="{C90059FA-8E1F-49A5-9E29-41E617B907A5}">
      <dgm:prSet/>
      <dgm:spPr/>
      <dgm:t>
        <a:bodyPr/>
        <a:lstStyle/>
        <a:p>
          <a:endParaRPr lang="ru-RU"/>
        </a:p>
      </dgm:t>
    </dgm:pt>
    <dgm:pt modelId="{C7830762-0544-4439-B6D8-567D79130F53}" type="sibTrans" cxnId="{C90059FA-8E1F-49A5-9E29-41E617B907A5}">
      <dgm:prSet/>
      <dgm:spPr/>
      <dgm:t>
        <a:bodyPr/>
        <a:lstStyle/>
        <a:p>
          <a:endParaRPr lang="ru-RU"/>
        </a:p>
      </dgm:t>
    </dgm:pt>
    <dgm:pt modelId="{613D638C-D17A-4FA0-A3E4-844E2EBAA497}" type="pres">
      <dgm:prSet presAssocID="{B5BF4F61-6B45-4F24-98FD-D3D6C4397FFA}" presName="Name0" presStyleCnt="0">
        <dgm:presLayoutVars>
          <dgm:dir/>
          <dgm:resizeHandles val="exact"/>
        </dgm:presLayoutVars>
      </dgm:prSet>
      <dgm:spPr/>
    </dgm:pt>
    <dgm:pt modelId="{23CC2A47-3D55-4E37-8DC2-F78E7C5BC616}" type="pres">
      <dgm:prSet presAssocID="{46FDEA54-1A7E-44B2-ACEE-DB8784CDF8A7}" presName="node" presStyleLbl="node1" presStyleIdx="0" presStyleCnt="3" custLinFactNeighborX="12969" custLinFactNeighborY="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603B7-E345-48C6-A217-1E50CF2F512C}" type="pres">
      <dgm:prSet presAssocID="{D5C1F2EC-E57D-48AA-BD4E-D2A4206EF959}" presName="sibTrans" presStyleLbl="sibTrans2D1" presStyleIdx="0" presStyleCnt="2" custScaleX="101766" custScaleY="120101" custLinFactNeighborX="7281" custLinFactNeighborY="1784"/>
      <dgm:spPr/>
      <dgm:t>
        <a:bodyPr/>
        <a:lstStyle/>
        <a:p>
          <a:endParaRPr lang="ru-RU"/>
        </a:p>
      </dgm:t>
    </dgm:pt>
    <dgm:pt modelId="{3E99F1A7-F03D-429A-B5F8-C51F99620AA4}" type="pres">
      <dgm:prSet presAssocID="{D5C1F2EC-E57D-48AA-BD4E-D2A4206EF95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31D2D35-683A-448F-AB00-4EDE02BE9B56}" type="pres">
      <dgm:prSet presAssocID="{C1D56998-8857-49C6-ADFE-A438B232C89D}" presName="node" presStyleLbl="node1" presStyleIdx="1" presStyleCnt="3" custScaleX="106529" custLinFactNeighborX="-32" custLinFactNeighborY="-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E2DEA-71AF-40C1-9D68-7F5772A4458A}" type="pres">
      <dgm:prSet presAssocID="{6F547D0B-95D6-4CB4-B403-299C66513D23}" presName="sibTrans" presStyleLbl="sibTrans2D1" presStyleIdx="1" presStyleCnt="2" custScaleX="99481" custScaleY="121023" custLinFactNeighborX="13378" custLinFactNeighborY="-862"/>
      <dgm:spPr/>
      <dgm:t>
        <a:bodyPr/>
        <a:lstStyle/>
        <a:p>
          <a:endParaRPr lang="ru-RU"/>
        </a:p>
      </dgm:t>
    </dgm:pt>
    <dgm:pt modelId="{03AA81C2-7B34-4FE0-A2F7-079787A36012}" type="pres">
      <dgm:prSet presAssocID="{6F547D0B-95D6-4CB4-B403-299C66513D2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7393AC5E-B4B1-4ABB-ABC8-96ECD162CE45}" type="pres">
      <dgm:prSet presAssocID="{EB227453-F031-4EBD-B77F-0566BE1DF87E}" presName="node" presStyleLbl="node1" presStyleIdx="2" presStyleCnt="3" custScaleX="107718" custScaleY="108625" custLinFactNeighborX="-13332" custLinFactNeighborY="3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5F2111-98FC-4655-B8C9-48EE113D4B15}" type="presOf" srcId="{6F547D0B-95D6-4CB4-B403-299C66513D23}" destId="{111E2DEA-71AF-40C1-9D68-7F5772A4458A}" srcOrd="0" destOrd="0" presId="urn:microsoft.com/office/officeart/2005/8/layout/process1"/>
    <dgm:cxn modelId="{1B98CC50-5D0E-4793-A4EA-86B19F5677B2}" type="presOf" srcId="{B5BF4F61-6B45-4F24-98FD-D3D6C4397FFA}" destId="{613D638C-D17A-4FA0-A3E4-844E2EBAA497}" srcOrd="0" destOrd="0" presId="urn:microsoft.com/office/officeart/2005/8/layout/process1"/>
    <dgm:cxn modelId="{22D5A973-B824-4F18-8442-492C70AAA770}" type="presOf" srcId="{D5C1F2EC-E57D-48AA-BD4E-D2A4206EF959}" destId="{3E99F1A7-F03D-429A-B5F8-C51F99620AA4}" srcOrd="1" destOrd="0" presId="urn:microsoft.com/office/officeart/2005/8/layout/process1"/>
    <dgm:cxn modelId="{58D75B19-CC5F-4E37-9798-665A068DC12A}" srcId="{B5BF4F61-6B45-4F24-98FD-D3D6C4397FFA}" destId="{46FDEA54-1A7E-44B2-ACEE-DB8784CDF8A7}" srcOrd="0" destOrd="0" parTransId="{EDB9971E-A41B-4023-9E38-271FF63653F0}" sibTransId="{D5C1F2EC-E57D-48AA-BD4E-D2A4206EF959}"/>
    <dgm:cxn modelId="{C90059FA-8E1F-49A5-9E29-41E617B907A5}" srcId="{B5BF4F61-6B45-4F24-98FD-D3D6C4397FFA}" destId="{EB227453-F031-4EBD-B77F-0566BE1DF87E}" srcOrd="2" destOrd="0" parTransId="{FE602EDD-4D76-4625-A056-E0252047DA02}" sibTransId="{C7830762-0544-4439-B6D8-567D79130F53}"/>
    <dgm:cxn modelId="{8B2CB214-8515-4B78-BE47-569F34145689}" srcId="{B5BF4F61-6B45-4F24-98FD-D3D6C4397FFA}" destId="{C1D56998-8857-49C6-ADFE-A438B232C89D}" srcOrd="1" destOrd="0" parTransId="{6D4D4716-4F63-4980-8302-1C5926D67FE0}" sibTransId="{6F547D0B-95D6-4CB4-B403-299C66513D23}"/>
    <dgm:cxn modelId="{28E73A25-635F-403C-AA29-E489F93F21C1}" type="presOf" srcId="{46FDEA54-1A7E-44B2-ACEE-DB8784CDF8A7}" destId="{23CC2A47-3D55-4E37-8DC2-F78E7C5BC616}" srcOrd="0" destOrd="0" presId="urn:microsoft.com/office/officeart/2005/8/layout/process1"/>
    <dgm:cxn modelId="{CF8F3834-D1F2-4A09-9E47-D0F069CB1B5E}" type="presOf" srcId="{D5C1F2EC-E57D-48AA-BD4E-D2A4206EF959}" destId="{4D8603B7-E345-48C6-A217-1E50CF2F512C}" srcOrd="0" destOrd="0" presId="urn:microsoft.com/office/officeart/2005/8/layout/process1"/>
    <dgm:cxn modelId="{6A4BE27B-D55E-482C-87F1-F4C87144B0D4}" type="presOf" srcId="{C1D56998-8857-49C6-ADFE-A438B232C89D}" destId="{231D2D35-683A-448F-AB00-4EDE02BE9B56}" srcOrd="0" destOrd="0" presId="urn:microsoft.com/office/officeart/2005/8/layout/process1"/>
    <dgm:cxn modelId="{06C5DC8A-E925-4804-80D5-2D8474B9FB5F}" type="presOf" srcId="{6F547D0B-95D6-4CB4-B403-299C66513D23}" destId="{03AA81C2-7B34-4FE0-A2F7-079787A36012}" srcOrd="1" destOrd="0" presId="urn:microsoft.com/office/officeart/2005/8/layout/process1"/>
    <dgm:cxn modelId="{0660F93F-3493-4512-A96C-3B22D22E405D}" type="presOf" srcId="{EB227453-F031-4EBD-B77F-0566BE1DF87E}" destId="{7393AC5E-B4B1-4ABB-ABC8-96ECD162CE45}" srcOrd="0" destOrd="0" presId="urn:microsoft.com/office/officeart/2005/8/layout/process1"/>
    <dgm:cxn modelId="{DDEDFD9E-C5F0-4281-BD31-B979972B3D3D}" type="presParOf" srcId="{613D638C-D17A-4FA0-A3E4-844E2EBAA497}" destId="{23CC2A47-3D55-4E37-8DC2-F78E7C5BC616}" srcOrd="0" destOrd="0" presId="urn:microsoft.com/office/officeart/2005/8/layout/process1"/>
    <dgm:cxn modelId="{C3AE3526-ABEF-4C43-A186-A8C713218140}" type="presParOf" srcId="{613D638C-D17A-4FA0-A3E4-844E2EBAA497}" destId="{4D8603B7-E345-48C6-A217-1E50CF2F512C}" srcOrd="1" destOrd="0" presId="urn:microsoft.com/office/officeart/2005/8/layout/process1"/>
    <dgm:cxn modelId="{E414E912-F9FB-45DA-B74F-5D6834047CCD}" type="presParOf" srcId="{4D8603B7-E345-48C6-A217-1E50CF2F512C}" destId="{3E99F1A7-F03D-429A-B5F8-C51F99620AA4}" srcOrd="0" destOrd="0" presId="urn:microsoft.com/office/officeart/2005/8/layout/process1"/>
    <dgm:cxn modelId="{27B34B29-134D-4029-8AE6-52496E156E34}" type="presParOf" srcId="{613D638C-D17A-4FA0-A3E4-844E2EBAA497}" destId="{231D2D35-683A-448F-AB00-4EDE02BE9B56}" srcOrd="2" destOrd="0" presId="urn:microsoft.com/office/officeart/2005/8/layout/process1"/>
    <dgm:cxn modelId="{9764560F-A455-46DF-8994-42ED8F614B08}" type="presParOf" srcId="{613D638C-D17A-4FA0-A3E4-844E2EBAA497}" destId="{111E2DEA-71AF-40C1-9D68-7F5772A4458A}" srcOrd="3" destOrd="0" presId="urn:microsoft.com/office/officeart/2005/8/layout/process1"/>
    <dgm:cxn modelId="{1D230473-8059-4BF3-BA54-9858DD7DF813}" type="presParOf" srcId="{111E2DEA-71AF-40C1-9D68-7F5772A4458A}" destId="{03AA81C2-7B34-4FE0-A2F7-079787A36012}" srcOrd="0" destOrd="0" presId="urn:microsoft.com/office/officeart/2005/8/layout/process1"/>
    <dgm:cxn modelId="{2D4FA5FD-1CF8-4E2E-8AD8-0814D67A8606}" type="presParOf" srcId="{613D638C-D17A-4FA0-A3E4-844E2EBAA497}" destId="{7393AC5E-B4B1-4ABB-ABC8-96ECD162CE45}" srcOrd="4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1347A0-D135-40D6-A589-1B30E6BFFCBD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5A1A2FC4-4506-4991-86DF-DDCABF718531}">
      <dgm:prSet phldrT="[Текст]" custT="1"/>
      <dgm:spPr/>
      <dgm:t>
        <a:bodyPr/>
        <a:lstStyle/>
        <a:p>
          <a:r>
            <a:rPr lang="ru-RU" sz="1500" dirty="0" smtClean="0"/>
            <a:t>Логистика</a:t>
          </a:r>
          <a:r>
            <a:rPr lang="ru-RU" sz="1800" dirty="0" smtClean="0"/>
            <a:t> </a:t>
          </a:r>
          <a:r>
            <a:rPr lang="ru-RU" sz="1500" dirty="0" smtClean="0"/>
            <a:t>производства</a:t>
          </a:r>
          <a:endParaRPr lang="ru-RU" sz="1500" dirty="0"/>
        </a:p>
      </dgm:t>
    </dgm:pt>
    <dgm:pt modelId="{B55BCCAA-08DB-4BA7-BB68-DAEE861DF713}" type="parTrans" cxnId="{ED919B93-3747-4166-8E17-E687FCAA5192}">
      <dgm:prSet/>
      <dgm:spPr/>
      <dgm:t>
        <a:bodyPr/>
        <a:lstStyle/>
        <a:p>
          <a:endParaRPr lang="ru-RU"/>
        </a:p>
      </dgm:t>
    </dgm:pt>
    <dgm:pt modelId="{40E5C879-C76F-4BF2-A967-38520D00666E}" type="sibTrans" cxnId="{ED919B93-3747-4166-8E17-E687FCAA5192}">
      <dgm:prSet/>
      <dgm:spPr/>
      <dgm:t>
        <a:bodyPr/>
        <a:lstStyle/>
        <a:p>
          <a:endParaRPr lang="ru-RU"/>
        </a:p>
      </dgm:t>
    </dgm:pt>
    <dgm:pt modelId="{B7306AC5-DB27-4AAB-99D7-37E5701FDA22}" type="pres">
      <dgm:prSet presAssocID="{F61347A0-D135-40D6-A589-1B30E6BFFCB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8B63-0D04-4C09-80C8-444D5B18584D}" type="pres">
      <dgm:prSet presAssocID="{5A1A2FC4-4506-4991-86DF-DDCABF718531}" presName="node" presStyleLbl="node1" presStyleIdx="0" presStyleCnt="1" custLinFactNeighborY="6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8A8955-DFA1-41C6-B603-540AF527FC10}" type="presOf" srcId="{5A1A2FC4-4506-4991-86DF-DDCABF718531}" destId="{B40F8B63-0D04-4C09-80C8-444D5B18584D}" srcOrd="0" destOrd="0" presId="urn:microsoft.com/office/officeart/2005/8/layout/process5"/>
    <dgm:cxn modelId="{459E12FF-FFBB-49D3-90CD-43DDC2B5F3F8}" type="presOf" srcId="{F61347A0-D135-40D6-A589-1B30E6BFFCBD}" destId="{B7306AC5-DB27-4AAB-99D7-37E5701FDA22}" srcOrd="0" destOrd="0" presId="urn:microsoft.com/office/officeart/2005/8/layout/process5"/>
    <dgm:cxn modelId="{ED919B93-3747-4166-8E17-E687FCAA5192}" srcId="{F61347A0-D135-40D6-A589-1B30E6BFFCBD}" destId="{5A1A2FC4-4506-4991-86DF-DDCABF718531}" srcOrd="0" destOrd="0" parTransId="{B55BCCAA-08DB-4BA7-BB68-DAEE861DF713}" sibTransId="{40E5C879-C76F-4BF2-A967-38520D00666E}"/>
    <dgm:cxn modelId="{79A2F76F-43E4-455B-A77B-6D40769525F9}" type="presParOf" srcId="{B7306AC5-DB27-4AAB-99D7-37E5701FDA22}" destId="{B40F8B63-0D04-4C09-80C8-444D5B18584D}" srcOrd="0" destOrd="0" presId="urn:microsoft.com/office/officeart/2005/8/layout/process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1347A0-D135-40D6-A589-1B30E6BFFCBD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5A1A2FC4-4506-4991-86DF-DDCABF718531}">
      <dgm:prSet phldrT="[Текст]"/>
      <dgm:spPr/>
      <dgm:t>
        <a:bodyPr/>
        <a:lstStyle/>
        <a:p>
          <a:r>
            <a:rPr lang="ru-RU" dirty="0" smtClean="0"/>
            <a:t>Логистика производства</a:t>
          </a:r>
          <a:endParaRPr lang="ru-RU" dirty="0"/>
        </a:p>
      </dgm:t>
    </dgm:pt>
    <dgm:pt modelId="{B55BCCAA-08DB-4BA7-BB68-DAEE861DF713}" type="parTrans" cxnId="{ED919B93-3747-4166-8E17-E687FCAA5192}">
      <dgm:prSet/>
      <dgm:spPr/>
      <dgm:t>
        <a:bodyPr/>
        <a:lstStyle/>
        <a:p>
          <a:endParaRPr lang="ru-RU"/>
        </a:p>
      </dgm:t>
    </dgm:pt>
    <dgm:pt modelId="{40E5C879-C76F-4BF2-A967-38520D00666E}" type="sibTrans" cxnId="{ED919B93-3747-4166-8E17-E687FCAA5192}">
      <dgm:prSet/>
      <dgm:spPr/>
      <dgm:t>
        <a:bodyPr/>
        <a:lstStyle/>
        <a:p>
          <a:endParaRPr lang="ru-RU"/>
        </a:p>
      </dgm:t>
    </dgm:pt>
    <dgm:pt modelId="{B7306AC5-DB27-4AAB-99D7-37E5701FDA22}" type="pres">
      <dgm:prSet presAssocID="{F61347A0-D135-40D6-A589-1B30E6BFFCB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8B63-0D04-4C09-80C8-444D5B18584D}" type="pres">
      <dgm:prSet presAssocID="{5A1A2FC4-4506-4991-86DF-DDCABF718531}" presName="node" presStyleLbl="node1" presStyleIdx="0" presStyleCnt="1" custLinFactNeighborY="6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288A6-C318-4CDA-8B66-228C14B43845}" type="presOf" srcId="{F61347A0-D135-40D6-A589-1B30E6BFFCBD}" destId="{B7306AC5-DB27-4AAB-99D7-37E5701FDA22}" srcOrd="0" destOrd="0" presId="urn:microsoft.com/office/officeart/2005/8/layout/process5"/>
    <dgm:cxn modelId="{AD52A7D9-41CF-4CBE-93FC-73A84AEC7737}" type="presOf" srcId="{5A1A2FC4-4506-4991-86DF-DDCABF718531}" destId="{B40F8B63-0D04-4C09-80C8-444D5B18584D}" srcOrd="0" destOrd="0" presId="urn:microsoft.com/office/officeart/2005/8/layout/process5"/>
    <dgm:cxn modelId="{ED919B93-3747-4166-8E17-E687FCAA5192}" srcId="{F61347A0-D135-40D6-A589-1B30E6BFFCBD}" destId="{5A1A2FC4-4506-4991-86DF-DDCABF718531}" srcOrd="0" destOrd="0" parTransId="{B55BCCAA-08DB-4BA7-BB68-DAEE861DF713}" sibTransId="{40E5C879-C76F-4BF2-A967-38520D00666E}"/>
    <dgm:cxn modelId="{36FADD3F-62F5-4A7F-9D80-2CA570F59702}" type="presParOf" srcId="{B7306AC5-DB27-4AAB-99D7-37E5701FDA22}" destId="{B40F8B63-0D04-4C09-80C8-444D5B18584D}" srcOrd="0" destOrd="0" presId="urn:microsoft.com/office/officeart/2005/8/layout/process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1347A0-D135-40D6-A589-1B30E6BFFCBD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5A1A2FC4-4506-4991-86DF-DDCABF718531}">
      <dgm:prSet phldrT="[Текст]"/>
      <dgm:spPr/>
      <dgm:t>
        <a:bodyPr/>
        <a:lstStyle/>
        <a:p>
          <a:r>
            <a:rPr lang="ru-RU" dirty="0" smtClean="0"/>
            <a:t>Логистика распределения</a:t>
          </a:r>
          <a:endParaRPr lang="ru-RU" dirty="0"/>
        </a:p>
      </dgm:t>
    </dgm:pt>
    <dgm:pt modelId="{B55BCCAA-08DB-4BA7-BB68-DAEE861DF713}" type="parTrans" cxnId="{ED919B93-3747-4166-8E17-E687FCAA5192}">
      <dgm:prSet/>
      <dgm:spPr/>
      <dgm:t>
        <a:bodyPr/>
        <a:lstStyle/>
        <a:p>
          <a:endParaRPr lang="ru-RU"/>
        </a:p>
      </dgm:t>
    </dgm:pt>
    <dgm:pt modelId="{40E5C879-C76F-4BF2-A967-38520D00666E}" type="sibTrans" cxnId="{ED919B93-3747-4166-8E17-E687FCAA5192}">
      <dgm:prSet/>
      <dgm:spPr/>
      <dgm:t>
        <a:bodyPr/>
        <a:lstStyle/>
        <a:p>
          <a:endParaRPr lang="ru-RU"/>
        </a:p>
      </dgm:t>
    </dgm:pt>
    <dgm:pt modelId="{B7306AC5-DB27-4AAB-99D7-37E5701FDA22}" type="pres">
      <dgm:prSet presAssocID="{F61347A0-D135-40D6-A589-1B30E6BFFCB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8B63-0D04-4C09-80C8-444D5B18584D}" type="pres">
      <dgm:prSet presAssocID="{5A1A2FC4-4506-4991-86DF-DDCABF718531}" presName="node" presStyleLbl="node1" presStyleIdx="0" presStyleCnt="1" custLinFactNeighborY="6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7DC183-6551-4BC9-B8CB-2751BEFA6BD9}" type="presOf" srcId="{F61347A0-D135-40D6-A589-1B30E6BFFCBD}" destId="{B7306AC5-DB27-4AAB-99D7-37E5701FDA22}" srcOrd="0" destOrd="0" presId="urn:microsoft.com/office/officeart/2005/8/layout/process5"/>
    <dgm:cxn modelId="{623C54D0-58CE-49FC-9D4A-6939E236D0D8}" type="presOf" srcId="{5A1A2FC4-4506-4991-86DF-DDCABF718531}" destId="{B40F8B63-0D04-4C09-80C8-444D5B18584D}" srcOrd="0" destOrd="0" presId="urn:microsoft.com/office/officeart/2005/8/layout/process5"/>
    <dgm:cxn modelId="{ED919B93-3747-4166-8E17-E687FCAA5192}" srcId="{F61347A0-D135-40D6-A589-1B30E6BFFCBD}" destId="{5A1A2FC4-4506-4991-86DF-DDCABF718531}" srcOrd="0" destOrd="0" parTransId="{B55BCCAA-08DB-4BA7-BB68-DAEE861DF713}" sibTransId="{40E5C879-C76F-4BF2-A967-38520D00666E}"/>
    <dgm:cxn modelId="{A487970D-F29E-43B3-AFC3-2F4B5DB28CA9}" type="presParOf" srcId="{B7306AC5-DB27-4AAB-99D7-37E5701FDA22}" destId="{B40F8B63-0D04-4C09-80C8-444D5B18584D}" srcOrd="0" destOrd="0" presId="urn:microsoft.com/office/officeart/2005/8/layout/process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11C351-5E1F-44FD-9682-6B635D16F559}" type="doc">
      <dgm:prSet loTypeId="urn:microsoft.com/office/officeart/2005/8/layout/h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299AEB3-2DB7-4B1B-BE75-35E692D3F587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Интенсивное распределение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368C21FB-3C85-4E8F-90D2-338AAEFAE36E}" type="parTrans" cxnId="{D86A16CB-D952-4613-A4C8-1DFCB8C1D53C}">
      <dgm:prSet/>
      <dgm:spPr/>
      <dgm:t>
        <a:bodyPr/>
        <a:lstStyle/>
        <a:p>
          <a:endParaRPr lang="ru-RU"/>
        </a:p>
      </dgm:t>
    </dgm:pt>
    <dgm:pt modelId="{BD150F46-E254-4FB4-9DBB-0A9D1F87E412}" type="sibTrans" cxnId="{D86A16CB-D952-4613-A4C8-1DFCB8C1D53C}">
      <dgm:prSet/>
      <dgm:spPr/>
      <dgm:t>
        <a:bodyPr/>
        <a:lstStyle/>
        <a:p>
          <a:endParaRPr lang="ru-RU"/>
        </a:p>
      </dgm:t>
    </dgm:pt>
    <dgm:pt modelId="{017863EB-7E06-4428-83EC-1DA58D690A57}">
      <dgm:prSet phldrT="[Текст]"/>
      <dgm:spPr/>
      <dgm:t>
        <a:bodyPr/>
        <a:lstStyle/>
        <a:p>
          <a:r>
            <a:rPr lang="ru-RU" dirty="0" smtClean="0"/>
            <a:t>Максимальный охват рынка, реализация через максимальные торговые точки</a:t>
          </a:r>
          <a:endParaRPr lang="ru-RU" dirty="0"/>
        </a:p>
      </dgm:t>
    </dgm:pt>
    <dgm:pt modelId="{7A9AD042-36D7-42B1-A387-9435CD79E963}" type="parTrans" cxnId="{B8878B51-A5DD-4E88-A938-4A98FD3E1964}">
      <dgm:prSet/>
      <dgm:spPr/>
      <dgm:t>
        <a:bodyPr/>
        <a:lstStyle/>
        <a:p>
          <a:endParaRPr lang="ru-RU"/>
        </a:p>
      </dgm:t>
    </dgm:pt>
    <dgm:pt modelId="{7DCE071D-F246-4C4F-89AD-8F8D94C1FF70}" type="sibTrans" cxnId="{B8878B51-A5DD-4E88-A938-4A98FD3E1964}">
      <dgm:prSet/>
      <dgm:spPr/>
      <dgm:t>
        <a:bodyPr/>
        <a:lstStyle/>
        <a:p>
          <a:endParaRPr lang="ru-RU"/>
        </a:p>
      </dgm:t>
    </dgm:pt>
    <dgm:pt modelId="{31B46F70-7B91-4F92-84F4-EF1BF480A8B6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Выборочное распределение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C31FBAAE-1EE2-4576-965B-76D73C4CE9AD}" type="parTrans" cxnId="{BC8FCB18-B91F-4C1C-A51D-4AA9A5E2FABD}">
      <dgm:prSet/>
      <dgm:spPr/>
      <dgm:t>
        <a:bodyPr/>
        <a:lstStyle/>
        <a:p>
          <a:endParaRPr lang="ru-RU"/>
        </a:p>
      </dgm:t>
    </dgm:pt>
    <dgm:pt modelId="{BB4A97C6-88E0-49D0-AD64-84A8702D57EE}" type="sibTrans" cxnId="{BC8FCB18-B91F-4C1C-A51D-4AA9A5E2FABD}">
      <dgm:prSet/>
      <dgm:spPr/>
      <dgm:t>
        <a:bodyPr/>
        <a:lstStyle/>
        <a:p>
          <a:endParaRPr lang="ru-RU"/>
        </a:p>
      </dgm:t>
    </dgm:pt>
    <dgm:pt modelId="{26153E16-F0D3-4051-91B6-9FF84E599FC0}">
      <dgm:prSet phldrT="[Текст]"/>
      <dgm:spPr/>
      <dgm:t>
        <a:bodyPr/>
        <a:lstStyle/>
        <a:p>
          <a:r>
            <a:rPr lang="ru-RU" dirty="0" smtClean="0"/>
            <a:t>Ограниченный ряд торговых точек на определенном географическом сегменте</a:t>
          </a:r>
          <a:endParaRPr lang="ru-RU" dirty="0"/>
        </a:p>
      </dgm:t>
    </dgm:pt>
    <dgm:pt modelId="{F592D88D-4FF1-438B-A504-AF8ABCAE7B17}" type="parTrans" cxnId="{10152D42-EDB7-45B9-B464-CD4FFCC668DA}">
      <dgm:prSet/>
      <dgm:spPr/>
      <dgm:t>
        <a:bodyPr/>
        <a:lstStyle/>
        <a:p>
          <a:endParaRPr lang="ru-RU"/>
        </a:p>
      </dgm:t>
    </dgm:pt>
    <dgm:pt modelId="{D295559B-9EE3-4AC8-81B8-9AACA0250074}" type="sibTrans" cxnId="{10152D42-EDB7-45B9-B464-CD4FFCC668DA}">
      <dgm:prSet/>
      <dgm:spPr/>
      <dgm:t>
        <a:bodyPr/>
        <a:lstStyle/>
        <a:p>
          <a:endParaRPr lang="ru-RU"/>
        </a:p>
      </dgm:t>
    </dgm:pt>
    <dgm:pt modelId="{A3157781-70ED-4A96-9B99-E08360A65965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Эксклюзивное распределение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8952BE40-0395-44FB-B703-7DB866A51D1D}" type="parTrans" cxnId="{000BF48F-0AAE-4474-A0C5-6F327694B9C8}">
      <dgm:prSet/>
      <dgm:spPr/>
      <dgm:t>
        <a:bodyPr/>
        <a:lstStyle/>
        <a:p>
          <a:endParaRPr lang="ru-RU"/>
        </a:p>
      </dgm:t>
    </dgm:pt>
    <dgm:pt modelId="{A337C304-3D07-49A2-84D5-956FBB253254}" type="sibTrans" cxnId="{000BF48F-0AAE-4474-A0C5-6F327694B9C8}">
      <dgm:prSet/>
      <dgm:spPr/>
      <dgm:t>
        <a:bodyPr/>
        <a:lstStyle/>
        <a:p>
          <a:endParaRPr lang="ru-RU"/>
        </a:p>
      </dgm:t>
    </dgm:pt>
    <dgm:pt modelId="{B75C3D1E-1D6F-42BC-BED0-9B06CC0266ED}">
      <dgm:prSet phldrT="[Текст]"/>
      <dgm:spPr/>
      <dgm:t>
        <a:bodyPr/>
        <a:lstStyle/>
        <a:p>
          <a:r>
            <a:rPr lang="ru-RU" dirty="0" smtClean="0"/>
            <a:t>Размещение в одной (или нескольких) торговых точках определенной географии рынка сбыта</a:t>
          </a:r>
          <a:endParaRPr lang="ru-RU" dirty="0"/>
        </a:p>
      </dgm:t>
    </dgm:pt>
    <dgm:pt modelId="{B272A1DA-A16A-4C68-9A2F-AF0E005FEADF}" type="parTrans" cxnId="{763AFE99-A4AE-468D-9C06-4A6877C63A8D}">
      <dgm:prSet/>
      <dgm:spPr/>
      <dgm:t>
        <a:bodyPr/>
        <a:lstStyle/>
        <a:p>
          <a:endParaRPr lang="ru-RU"/>
        </a:p>
      </dgm:t>
    </dgm:pt>
    <dgm:pt modelId="{2069E03E-169F-4AA1-A162-BB2FBE9F4D3F}" type="sibTrans" cxnId="{763AFE99-A4AE-468D-9C06-4A6877C63A8D}">
      <dgm:prSet/>
      <dgm:spPr/>
      <dgm:t>
        <a:bodyPr/>
        <a:lstStyle/>
        <a:p>
          <a:endParaRPr lang="ru-RU"/>
        </a:p>
      </dgm:t>
    </dgm:pt>
    <dgm:pt modelId="{C3EBD22E-7D6F-4DE8-B41F-2BED52C45E6F}" type="pres">
      <dgm:prSet presAssocID="{AE11C351-5E1F-44FD-9682-6B635D16F5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DAFC93-D87F-4C7C-B5E0-F7FAEBABC81A}" type="pres">
      <dgm:prSet presAssocID="{E299AEB3-2DB7-4B1B-BE75-35E692D3F587}" presName="composite" presStyleCnt="0"/>
      <dgm:spPr/>
    </dgm:pt>
    <dgm:pt modelId="{EC56628F-6D65-46E8-8EAF-E3EF3A48811A}" type="pres">
      <dgm:prSet presAssocID="{E299AEB3-2DB7-4B1B-BE75-35E692D3F587}" presName="parTx" presStyleLbl="alignNode1" presStyleIdx="0" presStyleCnt="3" custLinFactNeighborY="44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1B5C1-9A54-4735-86B4-A23F8B6D6312}" type="pres">
      <dgm:prSet presAssocID="{E299AEB3-2DB7-4B1B-BE75-35E692D3F58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EB8E9-1658-4CEA-8693-F771011560A3}" type="pres">
      <dgm:prSet presAssocID="{BD150F46-E254-4FB4-9DBB-0A9D1F87E412}" presName="space" presStyleCnt="0"/>
      <dgm:spPr/>
    </dgm:pt>
    <dgm:pt modelId="{6BC8D90F-306E-4566-9B09-81EFB8C4ECE9}" type="pres">
      <dgm:prSet presAssocID="{31B46F70-7B91-4F92-84F4-EF1BF480A8B6}" presName="composite" presStyleCnt="0"/>
      <dgm:spPr/>
    </dgm:pt>
    <dgm:pt modelId="{0008996E-C3C5-4FBE-860E-787BE8ED39DF}" type="pres">
      <dgm:prSet presAssocID="{31B46F70-7B91-4F92-84F4-EF1BF480A8B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D11DD-B6F1-4643-AC68-ABDCE29575C5}" type="pres">
      <dgm:prSet presAssocID="{31B46F70-7B91-4F92-84F4-EF1BF480A8B6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05D95-6096-4626-A514-5CED9F5DC067}" type="pres">
      <dgm:prSet presAssocID="{BB4A97C6-88E0-49D0-AD64-84A8702D57EE}" presName="space" presStyleCnt="0"/>
      <dgm:spPr/>
    </dgm:pt>
    <dgm:pt modelId="{92205AF1-B9F4-4BCE-8A37-BF9864E11162}" type="pres">
      <dgm:prSet presAssocID="{A3157781-70ED-4A96-9B99-E08360A65965}" presName="composite" presStyleCnt="0"/>
      <dgm:spPr/>
    </dgm:pt>
    <dgm:pt modelId="{F34CEC94-CA69-4508-9368-CAA316E8B3B8}" type="pres">
      <dgm:prSet presAssocID="{A3157781-70ED-4A96-9B99-E08360A6596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79445-B8F2-4C79-81AE-EB2E4418DF09}" type="pres">
      <dgm:prSet presAssocID="{A3157781-70ED-4A96-9B99-E08360A6596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3AFE99-A4AE-468D-9C06-4A6877C63A8D}" srcId="{A3157781-70ED-4A96-9B99-E08360A65965}" destId="{B75C3D1E-1D6F-42BC-BED0-9B06CC0266ED}" srcOrd="0" destOrd="0" parTransId="{B272A1DA-A16A-4C68-9A2F-AF0E005FEADF}" sibTransId="{2069E03E-169F-4AA1-A162-BB2FBE9F4D3F}"/>
    <dgm:cxn modelId="{BC8FCB18-B91F-4C1C-A51D-4AA9A5E2FABD}" srcId="{AE11C351-5E1F-44FD-9682-6B635D16F559}" destId="{31B46F70-7B91-4F92-84F4-EF1BF480A8B6}" srcOrd="1" destOrd="0" parTransId="{C31FBAAE-1EE2-4576-965B-76D73C4CE9AD}" sibTransId="{BB4A97C6-88E0-49D0-AD64-84A8702D57EE}"/>
    <dgm:cxn modelId="{C1EFB0BE-5D61-4831-8D68-1BA891EBB3AD}" type="presOf" srcId="{B75C3D1E-1D6F-42BC-BED0-9B06CC0266ED}" destId="{D4379445-B8F2-4C79-81AE-EB2E4418DF09}" srcOrd="0" destOrd="0" presId="urn:microsoft.com/office/officeart/2005/8/layout/hList1"/>
    <dgm:cxn modelId="{000BF48F-0AAE-4474-A0C5-6F327694B9C8}" srcId="{AE11C351-5E1F-44FD-9682-6B635D16F559}" destId="{A3157781-70ED-4A96-9B99-E08360A65965}" srcOrd="2" destOrd="0" parTransId="{8952BE40-0395-44FB-B703-7DB866A51D1D}" sibTransId="{A337C304-3D07-49A2-84D5-956FBB253254}"/>
    <dgm:cxn modelId="{28CFF790-FD93-4156-8AC8-6AE8DDE3BF56}" type="presOf" srcId="{A3157781-70ED-4A96-9B99-E08360A65965}" destId="{F34CEC94-CA69-4508-9368-CAA316E8B3B8}" srcOrd="0" destOrd="0" presId="urn:microsoft.com/office/officeart/2005/8/layout/hList1"/>
    <dgm:cxn modelId="{786BDC5C-63EB-4417-A9B6-79CAFC1DAE22}" type="presOf" srcId="{31B46F70-7B91-4F92-84F4-EF1BF480A8B6}" destId="{0008996E-C3C5-4FBE-860E-787BE8ED39DF}" srcOrd="0" destOrd="0" presId="urn:microsoft.com/office/officeart/2005/8/layout/hList1"/>
    <dgm:cxn modelId="{B8878B51-A5DD-4E88-A938-4A98FD3E1964}" srcId="{E299AEB3-2DB7-4B1B-BE75-35E692D3F587}" destId="{017863EB-7E06-4428-83EC-1DA58D690A57}" srcOrd="0" destOrd="0" parTransId="{7A9AD042-36D7-42B1-A387-9435CD79E963}" sibTransId="{7DCE071D-F246-4C4F-89AD-8F8D94C1FF70}"/>
    <dgm:cxn modelId="{7328BEA4-AB19-48DC-855E-8A87AEBF451D}" type="presOf" srcId="{E299AEB3-2DB7-4B1B-BE75-35E692D3F587}" destId="{EC56628F-6D65-46E8-8EAF-E3EF3A48811A}" srcOrd="0" destOrd="0" presId="urn:microsoft.com/office/officeart/2005/8/layout/hList1"/>
    <dgm:cxn modelId="{D86A16CB-D952-4613-A4C8-1DFCB8C1D53C}" srcId="{AE11C351-5E1F-44FD-9682-6B635D16F559}" destId="{E299AEB3-2DB7-4B1B-BE75-35E692D3F587}" srcOrd="0" destOrd="0" parTransId="{368C21FB-3C85-4E8F-90D2-338AAEFAE36E}" sibTransId="{BD150F46-E254-4FB4-9DBB-0A9D1F87E412}"/>
    <dgm:cxn modelId="{10152D42-EDB7-45B9-B464-CD4FFCC668DA}" srcId="{31B46F70-7B91-4F92-84F4-EF1BF480A8B6}" destId="{26153E16-F0D3-4051-91B6-9FF84E599FC0}" srcOrd="0" destOrd="0" parTransId="{F592D88D-4FF1-438B-A504-AF8ABCAE7B17}" sibTransId="{D295559B-9EE3-4AC8-81B8-9AACA0250074}"/>
    <dgm:cxn modelId="{6B20B740-8BF9-41F2-83BD-17BFEEE09874}" type="presOf" srcId="{26153E16-F0D3-4051-91B6-9FF84E599FC0}" destId="{6C8D11DD-B6F1-4643-AC68-ABDCE29575C5}" srcOrd="0" destOrd="0" presId="urn:microsoft.com/office/officeart/2005/8/layout/hList1"/>
    <dgm:cxn modelId="{2297FA60-92BA-4160-A944-9E9C90617300}" type="presOf" srcId="{AE11C351-5E1F-44FD-9682-6B635D16F559}" destId="{C3EBD22E-7D6F-4DE8-B41F-2BED52C45E6F}" srcOrd="0" destOrd="0" presId="urn:microsoft.com/office/officeart/2005/8/layout/hList1"/>
    <dgm:cxn modelId="{C26C7CF8-07C1-4974-A1F2-9626C9B35887}" type="presOf" srcId="{017863EB-7E06-4428-83EC-1DA58D690A57}" destId="{4B91B5C1-9A54-4735-86B4-A23F8B6D6312}" srcOrd="0" destOrd="0" presId="urn:microsoft.com/office/officeart/2005/8/layout/hList1"/>
    <dgm:cxn modelId="{7101582C-12B3-49C5-B707-FB5678D1BDCE}" type="presParOf" srcId="{C3EBD22E-7D6F-4DE8-B41F-2BED52C45E6F}" destId="{A9DAFC93-D87F-4C7C-B5E0-F7FAEBABC81A}" srcOrd="0" destOrd="0" presId="urn:microsoft.com/office/officeart/2005/8/layout/hList1"/>
    <dgm:cxn modelId="{6E49E0CE-348C-4353-A446-73BB29EDA1C5}" type="presParOf" srcId="{A9DAFC93-D87F-4C7C-B5E0-F7FAEBABC81A}" destId="{EC56628F-6D65-46E8-8EAF-E3EF3A48811A}" srcOrd="0" destOrd="0" presId="urn:microsoft.com/office/officeart/2005/8/layout/hList1"/>
    <dgm:cxn modelId="{678462A5-8903-414A-B4B3-FF62466D31FF}" type="presParOf" srcId="{A9DAFC93-D87F-4C7C-B5E0-F7FAEBABC81A}" destId="{4B91B5C1-9A54-4735-86B4-A23F8B6D6312}" srcOrd="1" destOrd="0" presId="urn:microsoft.com/office/officeart/2005/8/layout/hList1"/>
    <dgm:cxn modelId="{A92715C5-9794-4F65-95BD-5837DCD8B6DF}" type="presParOf" srcId="{C3EBD22E-7D6F-4DE8-B41F-2BED52C45E6F}" destId="{32BEB8E9-1658-4CEA-8693-F771011560A3}" srcOrd="1" destOrd="0" presId="urn:microsoft.com/office/officeart/2005/8/layout/hList1"/>
    <dgm:cxn modelId="{D24FE24F-4AB4-4240-9183-7FF3D8CA42D3}" type="presParOf" srcId="{C3EBD22E-7D6F-4DE8-B41F-2BED52C45E6F}" destId="{6BC8D90F-306E-4566-9B09-81EFB8C4ECE9}" srcOrd="2" destOrd="0" presId="urn:microsoft.com/office/officeart/2005/8/layout/hList1"/>
    <dgm:cxn modelId="{F9E0BB80-46AA-4BB6-AC57-1B6364D8020F}" type="presParOf" srcId="{6BC8D90F-306E-4566-9B09-81EFB8C4ECE9}" destId="{0008996E-C3C5-4FBE-860E-787BE8ED39DF}" srcOrd="0" destOrd="0" presId="urn:microsoft.com/office/officeart/2005/8/layout/hList1"/>
    <dgm:cxn modelId="{9E0BBEB1-7B9C-4EBA-B062-0C6500D53BFA}" type="presParOf" srcId="{6BC8D90F-306E-4566-9B09-81EFB8C4ECE9}" destId="{6C8D11DD-B6F1-4643-AC68-ABDCE29575C5}" srcOrd="1" destOrd="0" presId="urn:microsoft.com/office/officeart/2005/8/layout/hList1"/>
    <dgm:cxn modelId="{71361AC6-A2E3-4578-B0B1-E49574385A84}" type="presParOf" srcId="{C3EBD22E-7D6F-4DE8-B41F-2BED52C45E6F}" destId="{49705D95-6096-4626-A514-5CED9F5DC067}" srcOrd="3" destOrd="0" presId="urn:microsoft.com/office/officeart/2005/8/layout/hList1"/>
    <dgm:cxn modelId="{352D91FD-6811-4E56-A097-6E1C86050D55}" type="presParOf" srcId="{C3EBD22E-7D6F-4DE8-B41F-2BED52C45E6F}" destId="{92205AF1-B9F4-4BCE-8A37-BF9864E11162}" srcOrd="4" destOrd="0" presId="urn:microsoft.com/office/officeart/2005/8/layout/hList1"/>
    <dgm:cxn modelId="{F6360CC9-D0FF-422C-B2C7-F5FAC9ABBE69}" type="presParOf" srcId="{92205AF1-B9F4-4BCE-8A37-BF9864E11162}" destId="{F34CEC94-CA69-4508-9368-CAA316E8B3B8}" srcOrd="0" destOrd="0" presId="urn:microsoft.com/office/officeart/2005/8/layout/hList1"/>
    <dgm:cxn modelId="{68BA2800-E00D-4471-9BD7-DCAF474A694B}" type="presParOf" srcId="{92205AF1-B9F4-4BCE-8A37-BF9864E11162}" destId="{D4379445-B8F2-4C79-81AE-EB2E4418DF09}" srcOrd="1" destOrd="0" presId="urn:microsoft.com/office/officeart/2005/8/layout/h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9DAD14D-8CA1-486A-B191-56C52671FDDE}" type="doc">
      <dgm:prSet loTypeId="urn:microsoft.com/office/officeart/2005/8/layout/h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05BCAFA-6057-48DD-BC8F-E6D65B103B80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Основная</a:t>
          </a:r>
          <a:r>
            <a:rPr lang="ru-RU" dirty="0" smtClean="0"/>
            <a:t> </a:t>
          </a:r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характеристика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BDE46E65-AC92-4BC7-B85E-9DAFC5F84BDB}" type="parTrans" cxnId="{5B35A36E-B50B-4E85-B3CC-8D14E2F28783}">
      <dgm:prSet/>
      <dgm:spPr/>
      <dgm:t>
        <a:bodyPr/>
        <a:lstStyle/>
        <a:p>
          <a:endParaRPr lang="ru-RU"/>
        </a:p>
      </dgm:t>
    </dgm:pt>
    <dgm:pt modelId="{8767E124-2C26-49B2-86EB-110BC3F7881B}" type="sibTrans" cxnId="{5B35A36E-B50B-4E85-B3CC-8D14E2F28783}">
      <dgm:prSet/>
      <dgm:spPr/>
      <dgm:t>
        <a:bodyPr/>
        <a:lstStyle/>
        <a:p>
          <a:endParaRPr lang="ru-RU"/>
        </a:p>
      </dgm:t>
    </dgm:pt>
    <dgm:pt modelId="{15FF730A-7FFE-474C-953B-8F016C9E28A6}">
      <dgm:prSet phldrT="[Текст]"/>
      <dgm:spPr/>
      <dgm:t>
        <a:bodyPr/>
        <a:lstStyle/>
        <a:p>
          <a:r>
            <a:rPr lang="ru-RU" dirty="0" smtClean="0"/>
            <a:t>Привлечение различных сегментов-продавцов (определение типов оптовых посредников и различных предприятий)</a:t>
          </a:r>
          <a:endParaRPr lang="ru-RU" dirty="0"/>
        </a:p>
      </dgm:t>
    </dgm:pt>
    <dgm:pt modelId="{4EA3B1EE-DECB-4803-9BDB-C9644305A47C}" type="parTrans" cxnId="{B753F33F-341A-4B4B-967D-D27AB39BD35C}">
      <dgm:prSet/>
      <dgm:spPr/>
      <dgm:t>
        <a:bodyPr/>
        <a:lstStyle/>
        <a:p>
          <a:endParaRPr lang="ru-RU"/>
        </a:p>
      </dgm:t>
    </dgm:pt>
    <dgm:pt modelId="{A0CBF9A6-3B80-4947-9610-4776DD4CB901}" type="sibTrans" cxnId="{B753F33F-341A-4B4B-967D-D27AB39BD35C}">
      <dgm:prSet/>
      <dgm:spPr/>
      <dgm:t>
        <a:bodyPr/>
        <a:lstStyle/>
        <a:p>
          <a:endParaRPr lang="ru-RU"/>
        </a:p>
      </dgm:t>
    </dgm:pt>
    <dgm:pt modelId="{56A05BC3-B976-41BB-A360-D0008CA7B257}" type="pres">
      <dgm:prSet presAssocID="{09DAD14D-8CA1-486A-B191-56C52671FDD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098E3A-7314-4004-B3DA-ACF197A9F93B}" type="pres">
      <dgm:prSet presAssocID="{805BCAFA-6057-48DD-BC8F-E6D65B103B80}" presName="composite" presStyleCnt="0"/>
      <dgm:spPr/>
    </dgm:pt>
    <dgm:pt modelId="{0F5946BD-404C-487C-9519-54BBF7FE6917}" type="pres">
      <dgm:prSet presAssocID="{805BCAFA-6057-48DD-BC8F-E6D65B103B80}" presName="parTx" presStyleLbl="alignNode1" presStyleIdx="0" presStyleCnt="1" custLinFactNeighborX="1563" custLinFactNeighborY="-609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82077-D3A0-4413-99C3-4F9484E41D13}" type="pres">
      <dgm:prSet presAssocID="{805BCAFA-6057-48DD-BC8F-E6D65B103B80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97D31F-A9D0-416C-8C6B-00054004C839}" type="presOf" srcId="{09DAD14D-8CA1-486A-B191-56C52671FDDE}" destId="{56A05BC3-B976-41BB-A360-D0008CA7B257}" srcOrd="0" destOrd="0" presId="urn:microsoft.com/office/officeart/2005/8/layout/hList1"/>
    <dgm:cxn modelId="{1B06FD0C-ECCF-495F-810C-1655BA563DBE}" type="presOf" srcId="{805BCAFA-6057-48DD-BC8F-E6D65B103B80}" destId="{0F5946BD-404C-487C-9519-54BBF7FE6917}" srcOrd="0" destOrd="0" presId="urn:microsoft.com/office/officeart/2005/8/layout/hList1"/>
    <dgm:cxn modelId="{5B35A36E-B50B-4E85-B3CC-8D14E2F28783}" srcId="{09DAD14D-8CA1-486A-B191-56C52671FDDE}" destId="{805BCAFA-6057-48DD-BC8F-E6D65B103B80}" srcOrd="0" destOrd="0" parTransId="{BDE46E65-AC92-4BC7-B85E-9DAFC5F84BDB}" sibTransId="{8767E124-2C26-49B2-86EB-110BC3F7881B}"/>
    <dgm:cxn modelId="{65E62043-6450-4020-9BB6-76C5E3C2AFBE}" type="presOf" srcId="{15FF730A-7FFE-474C-953B-8F016C9E28A6}" destId="{39382077-D3A0-4413-99C3-4F9484E41D13}" srcOrd="0" destOrd="0" presId="urn:microsoft.com/office/officeart/2005/8/layout/hList1"/>
    <dgm:cxn modelId="{B753F33F-341A-4B4B-967D-D27AB39BD35C}" srcId="{805BCAFA-6057-48DD-BC8F-E6D65B103B80}" destId="{15FF730A-7FFE-474C-953B-8F016C9E28A6}" srcOrd="0" destOrd="0" parTransId="{4EA3B1EE-DECB-4803-9BDB-C9644305A47C}" sibTransId="{A0CBF9A6-3B80-4947-9610-4776DD4CB901}"/>
    <dgm:cxn modelId="{C3A7E08E-1F46-4287-84DC-726EE8DD3748}" type="presParOf" srcId="{56A05BC3-B976-41BB-A360-D0008CA7B257}" destId="{50098E3A-7314-4004-B3DA-ACF197A9F93B}" srcOrd="0" destOrd="0" presId="urn:microsoft.com/office/officeart/2005/8/layout/hList1"/>
    <dgm:cxn modelId="{D1B3A402-2CF5-40B6-9A28-AECC0BDCA5E1}" type="presParOf" srcId="{50098E3A-7314-4004-B3DA-ACF197A9F93B}" destId="{0F5946BD-404C-487C-9519-54BBF7FE6917}" srcOrd="0" destOrd="0" presId="urn:microsoft.com/office/officeart/2005/8/layout/hList1"/>
    <dgm:cxn modelId="{3EE3B6F0-652F-41C8-B5CB-DB9864B56EB7}" type="presParOf" srcId="{50098E3A-7314-4004-B3DA-ACF197A9F93B}" destId="{39382077-D3A0-4413-99C3-4F9484E41D13}" srcOrd="1" destOrd="0" presId="urn:microsoft.com/office/officeart/2005/8/layout/hLis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11C351-5E1F-44FD-9682-6B635D16F559}" type="doc">
      <dgm:prSet loTypeId="urn:microsoft.com/office/officeart/2005/8/layout/h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F73D6BC-C292-4F83-A313-261145A0E1A6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2">
                  <a:lumMod val="75000"/>
                </a:schemeClr>
              </a:solidFill>
            </a:rPr>
            <a:t>Высокие цены</a:t>
          </a:r>
          <a:endParaRPr lang="ru-RU" sz="1400" dirty="0">
            <a:solidFill>
              <a:schemeClr val="bg2">
                <a:lumMod val="75000"/>
              </a:schemeClr>
            </a:solidFill>
          </a:endParaRPr>
        </a:p>
      </dgm:t>
    </dgm:pt>
    <dgm:pt modelId="{41E78DD7-0EF6-4E85-95CE-A3B682B00D62}" type="parTrans" cxnId="{33C24D6C-791E-4659-B1FF-3CEBDB76B659}">
      <dgm:prSet/>
      <dgm:spPr/>
      <dgm:t>
        <a:bodyPr/>
        <a:lstStyle/>
        <a:p>
          <a:endParaRPr lang="ru-RU"/>
        </a:p>
      </dgm:t>
    </dgm:pt>
    <dgm:pt modelId="{8832057A-74BC-44E8-AE87-10F45EAA9C8D}" type="sibTrans" cxnId="{33C24D6C-791E-4659-B1FF-3CEBDB76B659}">
      <dgm:prSet/>
      <dgm:spPr/>
      <dgm:t>
        <a:bodyPr/>
        <a:lstStyle/>
        <a:p>
          <a:endParaRPr lang="ru-RU"/>
        </a:p>
      </dgm:t>
    </dgm:pt>
    <dgm:pt modelId="{E4D0952E-1CD8-435F-B521-4D63A3D3369E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2">
                  <a:lumMod val="75000"/>
                </a:schemeClr>
              </a:solidFill>
            </a:rPr>
            <a:t>Низкие цены</a:t>
          </a:r>
          <a:endParaRPr lang="ru-RU" sz="1400" dirty="0">
            <a:solidFill>
              <a:schemeClr val="bg2">
                <a:lumMod val="75000"/>
              </a:schemeClr>
            </a:solidFill>
          </a:endParaRPr>
        </a:p>
      </dgm:t>
    </dgm:pt>
    <dgm:pt modelId="{F02D4226-755F-4F19-85D1-7A436C2CC016}" type="parTrans" cxnId="{28BF7ACE-A9CD-48B5-916B-6C41DC98B477}">
      <dgm:prSet/>
      <dgm:spPr/>
      <dgm:t>
        <a:bodyPr/>
        <a:lstStyle/>
        <a:p>
          <a:endParaRPr lang="ru-RU"/>
        </a:p>
      </dgm:t>
    </dgm:pt>
    <dgm:pt modelId="{07C0FB4B-3CBE-4E63-A1B3-697AC3F3B1B9}" type="sibTrans" cxnId="{28BF7ACE-A9CD-48B5-916B-6C41DC98B477}">
      <dgm:prSet/>
      <dgm:spPr/>
      <dgm:t>
        <a:bodyPr/>
        <a:lstStyle/>
        <a:p>
          <a:endParaRPr lang="ru-RU"/>
        </a:p>
      </dgm:t>
    </dgm:pt>
    <dgm:pt modelId="{84527E53-FF02-44A7-9C3F-A20093416D4C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Цены, ориентированные на спрос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4EFA35E0-EC21-4E95-9EAE-70E160DF4C94}" type="parTrans" cxnId="{DE841AF9-5981-4CED-9F42-2C2F5864F919}">
      <dgm:prSet/>
      <dgm:spPr/>
      <dgm:t>
        <a:bodyPr/>
        <a:lstStyle/>
        <a:p>
          <a:endParaRPr lang="ru-RU"/>
        </a:p>
      </dgm:t>
    </dgm:pt>
    <dgm:pt modelId="{75FA411F-DC5B-4592-935C-7983BCF0E840}" type="sibTrans" cxnId="{DE841AF9-5981-4CED-9F42-2C2F5864F919}">
      <dgm:prSet/>
      <dgm:spPr/>
      <dgm:t>
        <a:bodyPr/>
        <a:lstStyle/>
        <a:p>
          <a:endParaRPr lang="ru-RU"/>
        </a:p>
      </dgm:t>
    </dgm:pt>
    <dgm:pt modelId="{0FA6DD9C-AAE7-4D55-BC6D-EF35E1876507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75000"/>
                </a:schemeClr>
              </a:solidFill>
            </a:rPr>
            <a:t>Цены, относительно качества товара</a:t>
          </a:r>
          <a:endParaRPr lang="ru-RU" dirty="0">
            <a:solidFill>
              <a:schemeClr val="bg2">
                <a:lumMod val="75000"/>
              </a:schemeClr>
            </a:solidFill>
          </a:endParaRPr>
        </a:p>
      </dgm:t>
    </dgm:pt>
    <dgm:pt modelId="{E94C4F94-A9EE-4712-83BE-9A95B926BCD1}" type="parTrans" cxnId="{06323A19-23EF-4DED-B533-37C463307B7D}">
      <dgm:prSet/>
      <dgm:spPr/>
      <dgm:t>
        <a:bodyPr/>
        <a:lstStyle/>
        <a:p>
          <a:endParaRPr lang="ru-RU"/>
        </a:p>
      </dgm:t>
    </dgm:pt>
    <dgm:pt modelId="{0C0BEF4A-6910-467F-A240-E820F17AE737}" type="sibTrans" cxnId="{06323A19-23EF-4DED-B533-37C463307B7D}">
      <dgm:prSet/>
      <dgm:spPr/>
      <dgm:t>
        <a:bodyPr/>
        <a:lstStyle/>
        <a:p>
          <a:endParaRPr lang="ru-RU"/>
        </a:p>
      </dgm:t>
    </dgm:pt>
    <dgm:pt modelId="{7E3CF958-C431-42D7-8561-25C4718E6B0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2">
                  <a:lumMod val="75000"/>
                </a:schemeClr>
              </a:solidFill>
            </a:rPr>
            <a:t>Гибкие</a:t>
          </a:r>
          <a:r>
            <a:rPr lang="ru-RU" sz="1200" dirty="0" smtClean="0"/>
            <a:t> </a:t>
          </a:r>
          <a:r>
            <a:rPr lang="ru-RU" sz="1200" dirty="0" smtClean="0">
              <a:solidFill>
                <a:schemeClr val="bg2">
                  <a:lumMod val="75000"/>
                </a:schemeClr>
              </a:solidFill>
            </a:rPr>
            <a:t>цены</a:t>
          </a:r>
          <a:endParaRPr lang="ru-RU" sz="1200" dirty="0">
            <a:solidFill>
              <a:schemeClr val="bg2">
                <a:lumMod val="75000"/>
              </a:schemeClr>
            </a:solidFill>
          </a:endParaRPr>
        </a:p>
      </dgm:t>
    </dgm:pt>
    <dgm:pt modelId="{97FDF59A-32A2-402F-A438-4B368BD7919F}" type="parTrans" cxnId="{C4FD82BC-02CB-44A3-9509-3D590E0AC0D6}">
      <dgm:prSet/>
      <dgm:spPr/>
      <dgm:t>
        <a:bodyPr/>
        <a:lstStyle/>
        <a:p>
          <a:endParaRPr lang="ru-RU"/>
        </a:p>
      </dgm:t>
    </dgm:pt>
    <dgm:pt modelId="{1797DF89-0C75-4172-B195-6F746C61597F}" type="sibTrans" cxnId="{C4FD82BC-02CB-44A3-9509-3D590E0AC0D6}">
      <dgm:prSet/>
      <dgm:spPr/>
      <dgm:t>
        <a:bodyPr/>
        <a:lstStyle/>
        <a:p>
          <a:endParaRPr lang="ru-RU"/>
        </a:p>
      </dgm:t>
    </dgm:pt>
    <dgm:pt modelId="{38552FDD-3C92-48D2-A9F2-CE75AD40C75A}">
      <dgm:prSet phldrT="[Текст]"/>
      <dgm:spPr/>
      <dgm:t>
        <a:bodyPr/>
        <a:lstStyle/>
        <a:p>
          <a:r>
            <a:rPr lang="ru-RU" dirty="0" smtClean="0"/>
            <a:t>Использование ценовых возможностей продвижения товара на рынке</a:t>
          </a:r>
          <a:endParaRPr lang="ru-RU" dirty="0"/>
        </a:p>
      </dgm:t>
    </dgm:pt>
    <dgm:pt modelId="{48E74E6F-A06E-4C12-AD8E-34C58305FF8D}" type="parTrans" cxnId="{F0B5B162-F892-4AD4-A993-BDA4E71E521C}">
      <dgm:prSet/>
      <dgm:spPr/>
      <dgm:t>
        <a:bodyPr/>
        <a:lstStyle/>
        <a:p>
          <a:endParaRPr lang="ru-RU"/>
        </a:p>
      </dgm:t>
    </dgm:pt>
    <dgm:pt modelId="{3488F717-32ED-4679-8F25-309DD7C5B98F}" type="sibTrans" cxnId="{F0B5B162-F892-4AD4-A993-BDA4E71E521C}">
      <dgm:prSet/>
      <dgm:spPr/>
      <dgm:t>
        <a:bodyPr/>
        <a:lstStyle/>
        <a:p>
          <a:endParaRPr lang="ru-RU"/>
        </a:p>
      </dgm:t>
    </dgm:pt>
    <dgm:pt modelId="{38F91D41-6AEF-4909-8F8A-59AD3A31C141}">
      <dgm:prSet phldrT="[Текст]"/>
      <dgm:spPr/>
      <dgm:t>
        <a:bodyPr/>
        <a:lstStyle/>
        <a:p>
          <a:r>
            <a:rPr lang="ru-RU" dirty="0" smtClean="0"/>
            <a:t>Снижение цены при продвижении массового товара и низком спросе, или получение долговременной, нежели быстрой, прибыли</a:t>
          </a:r>
          <a:endParaRPr lang="ru-RU" dirty="0"/>
        </a:p>
      </dgm:t>
    </dgm:pt>
    <dgm:pt modelId="{936F146C-D955-4570-A083-9764AD26DC80}" type="parTrans" cxnId="{B36EBEB0-1593-456F-8805-5FBCC53BAC85}">
      <dgm:prSet/>
      <dgm:spPr/>
      <dgm:t>
        <a:bodyPr/>
        <a:lstStyle/>
        <a:p>
          <a:endParaRPr lang="ru-RU"/>
        </a:p>
      </dgm:t>
    </dgm:pt>
    <dgm:pt modelId="{E05DD9A1-7374-4DC5-B3CC-7289A0716B17}" type="sibTrans" cxnId="{B36EBEB0-1593-456F-8805-5FBCC53BAC85}">
      <dgm:prSet/>
      <dgm:spPr/>
      <dgm:t>
        <a:bodyPr/>
        <a:lstStyle/>
        <a:p>
          <a:endParaRPr lang="ru-RU"/>
        </a:p>
      </dgm:t>
    </dgm:pt>
    <dgm:pt modelId="{4EEF81A3-B129-4111-908E-8B285A56BA88}">
      <dgm:prSet phldrT="[Текст]"/>
      <dgm:spPr/>
      <dgm:t>
        <a:bodyPr/>
        <a:lstStyle/>
        <a:p>
          <a:r>
            <a:rPr lang="ru-RU" dirty="0" smtClean="0"/>
            <a:t>Определение цены на товары, взаимосвязанные с точки зрения сбыта</a:t>
          </a:r>
          <a:endParaRPr lang="ru-RU" dirty="0"/>
        </a:p>
      </dgm:t>
    </dgm:pt>
    <dgm:pt modelId="{B07A4BC8-C562-4301-B781-57280EBEFB7C}" type="parTrans" cxnId="{FC239669-9965-41C6-B16B-2B7B25BD6FBA}">
      <dgm:prSet/>
      <dgm:spPr/>
      <dgm:t>
        <a:bodyPr/>
        <a:lstStyle/>
        <a:p>
          <a:endParaRPr lang="ru-RU"/>
        </a:p>
      </dgm:t>
    </dgm:pt>
    <dgm:pt modelId="{DA843691-6523-40D4-9308-6D6BCCB4F785}" type="sibTrans" cxnId="{FC239669-9965-41C6-B16B-2B7B25BD6FBA}">
      <dgm:prSet/>
      <dgm:spPr/>
      <dgm:t>
        <a:bodyPr/>
        <a:lstStyle/>
        <a:p>
          <a:endParaRPr lang="ru-RU"/>
        </a:p>
      </dgm:t>
    </dgm:pt>
    <dgm:pt modelId="{61F9E61D-B6FE-484D-8190-BAFA4B5CCECE}">
      <dgm:prSet phldrT="[Текст]"/>
      <dgm:spPr/>
      <dgm:t>
        <a:bodyPr/>
        <a:lstStyle/>
        <a:p>
          <a:r>
            <a:rPr lang="ru-RU" dirty="0" smtClean="0"/>
            <a:t>Установление цены с учетом качества</a:t>
          </a:r>
          <a:endParaRPr lang="ru-RU" dirty="0"/>
        </a:p>
      </dgm:t>
    </dgm:pt>
    <dgm:pt modelId="{07FBBFE4-9002-4C82-A3C4-7B232F100516}" type="parTrans" cxnId="{E6BE2D1A-7381-413E-B934-EC15C221843B}">
      <dgm:prSet/>
      <dgm:spPr/>
      <dgm:t>
        <a:bodyPr/>
        <a:lstStyle/>
        <a:p>
          <a:endParaRPr lang="ru-RU"/>
        </a:p>
      </dgm:t>
    </dgm:pt>
    <dgm:pt modelId="{7AB95506-C039-4216-AEDD-B6B50DD45736}" type="sibTrans" cxnId="{E6BE2D1A-7381-413E-B934-EC15C221843B}">
      <dgm:prSet/>
      <dgm:spPr/>
      <dgm:t>
        <a:bodyPr/>
        <a:lstStyle/>
        <a:p>
          <a:endParaRPr lang="ru-RU"/>
        </a:p>
      </dgm:t>
    </dgm:pt>
    <dgm:pt modelId="{AE2BD49A-9F47-4E2C-83DB-D0DBDADFAB25}">
      <dgm:prSet phldrT="[Текст]"/>
      <dgm:spPr/>
      <dgm:t>
        <a:bodyPr/>
        <a:lstStyle/>
        <a:p>
          <a:r>
            <a:rPr lang="ru-RU" dirty="0" smtClean="0"/>
            <a:t>Индивидуальный подход при установлении цены для клиентов</a:t>
          </a:r>
          <a:endParaRPr lang="ru-RU" dirty="0"/>
        </a:p>
      </dgm:t>
    </dgm:pt>
    <dgm:pt modelId="{EF136019-26F7-4852-9645-D92CF2E000E1}" type="parTrans" cxnId="{7114F126-A71B-4FD3-AC60-B151663877E9}">
      <dgm:prSet/>
      <dgm:spPr/>
      <dgm:t>
        <a:bodyPr/>
        <a:lstStyle/>
        <a:p>
          <a:endParaRPr lang="ru-RU"/>
        </a:p>
      </dgm:t>
    </dgm:pt>
    <dgm:pt modelId="{D0071D2B-9FB3-45B4-92CE-525B9A18796B}" type="sibTrans" cxnId="{7114F126-A71B-4FD3-AC60-B151663877E9}">
      <dgm:prSet/>
      <dgm:spPr/>
      <dgm:t>
        <a:bodyPr/>
        <a:lstStyle/>
        <a:p>
          <a:endParaRPr lang="ru-RU"/>
        </a:p>
      </dgm:t>
    </dgm:pt>
    <dgm:pt modelId="{C3EBD22E-7D6F-4DE8-B41F-2BED52C45E6F}" type="pres">
      <dgm:prSet presAssocID="{AE11C351-5E1F-44FD-9682-6B635D16F5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97FB7-93DD-434F-8676-CF7727679752}" type="pres">
      <dgm:prSet presAssocID="{7F73D6BC-C292-4F83-A313-261145A0E1A6}" presName="composite" presStyleCnt="0"/>
      <dgm:spPr/>
    </dgm:pt>
    <dgm:pt modelId="{183CD4BE-5F39-4AE6-B466-AF6502201338}" type="pres">
      <dgm:prSet presAssocID="{7F73D6BC-C292-4F83-A313-261145A0E1A6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DF13C-BAE3-4A59-94F2-1ED998D91417}" type="pres">
      <dgm:prSet presAssocID="{7F73D6BC-C292-4F83-A313-261145A0E1A6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458FD-02EC-4980-B17C-595F1C7D9F12}" type="pres">
      <dgm:prSet presAssocID="{8832057A-74BC-44E8-AE87-10F45EAA9C8D}" presName="space" presStyleCnt="0"/>
      <dgm:spPr/>
    </dgm:pt>
    <dgm:pt modelId="{E940F115-D487-4BD0-B800-C2F6750929B4}" type="pres">
      <dgm:prSet presAssocID="{E4D0952E-1CD8-435F-B521-4D63A3D3369E}" presName="composite" presStyleCnt="0"/>
      <dgm:spPr/>
    </dgm:pt>
    <dgm:pt modelId="{96DF6B99-AB58-4E8A-BE97-583B3B112866}" type="pres">
      <dgm:prSet presAssocID="{E4D0952E-1CD8-435F-B521-4D63A3D3369E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F5942-480B-4FB6-9BED-166866212B30}" type="pres">
      <dgm:prSet presAssocID="{E4D0952E-1CD8-435F-B521-4D63A3D3369E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39DE00-27B1-4353-8B20-63762D9DAB5F}" type="pres">
      <dgm:prSet presAssocID="{07C0FB4B-3CBE-4E63-A1B3-697AC3F3B1B9}" presName="space" presStyleCnt="0"/>
      <dgm:spPr/>
    </dgm:pt>
    <dgm:pt modelId="{4F3987FB-4427-4C67-9243-78A2D06ACEEC}" type="pres">
      <dgm:prSet presAssocID="{84527E53-FF02-44A7-9C3F-A20093416D4C}" presName="composite" presStyleCnt="0"/>
      <dgm:spPr/>
    </dgm:pt>
    <dgm:pt modelId="{8DF37544-3879-4EB0-9E5A-6253E8D16D36}" type="pres">
      <dgm:prSet presAssocID="{84527E53-FF02-44A7-9C3F-A20093416D4C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AA419-2118-426C-AB16-F28E53952D53}" type="pres">
      <dgm:prSet presAssocID="{84527E53-FF02-44A7-9C3F-A20093416D4C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3BB3D-C559-4840-96A0-D1C50A9763B1}" type="pres">
      <dgm:prSet presAssocID="{75FA411F-DC5B-4592-935C-7983BCF0E840}" presName="space" presStyleCnt="0"/>
      <dgm:spPr/>
    </dgm:pt>
    <dgm:pt modelId="{C6FB43C1-EB5C-42AC-9B94-265D6CAF7506}" type="pres">
      <dgm:prSet presAssocID="{0FA6DD9C-AAE7-4D55-BC6D-EF35E1876507}" presName="composite" presStyleCnt="0"/>
      <dgm:spPr/>
    </dgm:pt>
    <dgm:pt modelId="{8CEC882D-A909-41BE-AC3B-2F83CE9FCDD1}" type="pres">
      <dgm:prSet presAssocID="{0FA6DD9C-AAE7-4D55-BC6D-EF35E1876507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DEF34-014F-499F-93EE-6BE2631EEE66}" type="pres">
      <dgm:prSet presAssocID="{0FA6DD9C-AAE7-4D55-BC6D-EF35E1876507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BCF9C-B473-49C0-94F5-4C955899BDBE}" type="pres">
      <dgm:prSet presAssocID="{0C0BEF4A-6910-467F-A240-E820F17AE737}" presName="space" presStyleCnt="0"/>
      <dgm:spPr/>
    </dgm:pt>
    <dgm:pt modelId="{F95C6775-110E-49A9-B6A1-2866052D323C}" type="pres">
      <dgm:prSet presAssocID="{7E3CF958-C431-42D7-8561-25C4718E6B0C}" presName="composite" presStyleCnt="0"/>
      <dgm:spPr/>
    </dgm:pt>
    <dgm:pt modelId="{C7B62874-363D-436C-AE2B-13D22C23A0C1}" type="pres">
      <dgm:prSet presAssocID="{7E3CF958-C431-42D7-8561-25C4718E6B0C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6B9E4-CB89-409F-B157-04C79388177C}" type="pres">
      <dgm:prSet presAssocID="{7E3CF958-C431-42D7-8561-25C4718E6B0C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841AF9-5981-4CED-9F42-2C2F5864F919}" srcId="{AE11C351-5E1F-44FD-9682-6B635D16F559}" destId="{84527E53-FF02-44A7-9C3F-A20093416D4C}" srcOrd="2" destOrd="0" parTransId="{4EFA35E0-EC21-4E95-9EAE-70E160DF4C94}" sibTransId="{75FA411F-DC5B-4592-935C-7983BCF0E840}"/>
    <dgm:cxn modelId="{6D83B4CF-250F-48BC-8137-9B8B7BC47A1D}" type="presOf" srcId="{0FA6DD9C-AAE7-4D55-BC6D-EF35E1876507}" destId="{8CEC882D-A909-41BE-AC3B-2F83CE9FCDD1}" srcOrd="0" destOrd="0" presId="urn:microsoft.com/office/officeart/2005/8/layout/hList1"/>
    <dgm:cxn modelId="{06323A19-23EF-4DED-B533-37C463307B7D}" srcId="{AE11C351-5E1F-44FD-9682-6B635D16F559}" destId="{0FA6DD9C-AAE7-4D55-BC6D-EF35E1876507}" srcOrd="3" destOrd="0" parTransId="{E94C4F94-A9EE-4712-83BE-9A95B926BCD1}" sibTransId="{0C0BEF4A-6910-467F-A240-E820F17AE737}"/>
    <dgm:cxn modelId="{0BCC4BD0-E568-457D-B48A-CB20901B3D0B}" type="presOf" srcId="{38552FDD-3C92-48D2-A9F2-CE75AD40C75A}" destId="{E22DF13C-BAE3-4A59-94F2-1ED998D91417}" srcOrd="0" destOrd="0" presId="urn:microsoft.com/office/officeart/2005/8/layout/hList1"/>
    <dgm:cxn modelId="{317D49DE-F0AB-4D48-9D23-6794BAF9DC25}" type="presOf" srcId="{AE2BD49A-9F47-4E2C-83DB-D0DBDADFAB25}" destId="{91B6B9E4-CB89-409F-B157-04C79388177C}" srcOrd="0" destOrd="0" presId="urn:microsoft.com/office/officeart/2005/8/layout/hList1"/>
    <dgm:cxn modelId="{28BF7ACE-A9CD-48B5-916B-6C41DC98B477}" srcId="{AE11C351-5E1F-44FD-9682-6B635D16F559}" destId="{E4D0952E-1CD8-435F-B521-4D63A3D3369E}" srcOrd="1" destOrd="0" parTransId="{F02D4226-755F-4F19-85D1-7A436C2CC016}" sibTransId="{07C0FB4B-3CBE-4E63-A1B3-697AC3F3B1B9}"/>
    <dgm:cxn modelId="{C4C61B8C-65DE-4A90-9C93-3737C7F2202A}" type="presOf" srcId="{AE11C351-5E1F-44FD-9682-6B635D16F559}" destId="{C3EBD22E-7D6F-4DE8-B41F-2BED52C45E6F}" srcOrd="0" destOrd="0" presId="urn:microsoft.com/office/officeart/2005/8/layout/hList1"/>
    <dgm:cxn modelId="{0F5E6612-EE87-438A-B01B-22C533BE1932}" type="presOf" srcId="{38F91D41-6AEF-4909-8F8A-59AD3A31C141}" destId="{F38F5942-480B-4FB6-9BED-166866212B30}" srcOrd="0" destOrd="0" presId="urn:microsoft.com/office/officeart/2005/8/layout/hList1"/>
    <dgm:cxn modelId="{33C24D6C-791E-4659-B1FF-3CEBDB76B659}" srcId="{AE11C351-5E1F-44FD-9682-6B635D16F559}" destId="{7F73D6BC-C292-4F83-A313-261145A0E1A6}" srcOrd="0" destOrd="0" parTransId="{41E78DD7-0EF6-4E85-95CE-A3B682B00D62}" sibTransId="{8832057A-74BC-44E8-AE87-10F45EAA9C8D}"/>
    <dgm:cxn modelId="{E6A54F80-C588-46C5-BA53-63772CFEF367}" type="presOf" srcId="{61F9E61D-B6FE-484D-8190-BAFA4B5CCECE}" destId="{343DEF34-014F-499F-93EE-6BE2631EEE66}" srcOrd="0" destOrd="0" presId="urn:microsoft.com/office/officeart/2005/8/layout/hList1"/>
    <dgm:cxn modelId="{7114F126-A71B-4FD3-AC60-B151663877E9}" srcId="{7E3CF958-C431-42D7-8561-25C4718E6B0C}" destId="{AE2BD49A-9F47-4E2C-83DB-D0DBDADFAB25}" srcOrd="0" destOrd="0" parTransId="{EF136019-26F7-4852-9645-D92CF2E000E1}" sibTransId="{D0071D2B-9FB3-45B4-92CE-525B9A18796B}"/>
    <dgm:cxn modelId="{F0B5B162-F892-4AD4-A993-BDA4E71E521C}" srcId="{7F73D6BC-C292-4F83-A313-261145A0E1A6}" destId="{38552FDD-3C92-48D2-A9F2-CE75AD40C75A}" srcOrd="0" destOrd="0" parTransId="{48E74E6F-A06E-4C12-AD8E-34C58305FF8D}" sibTransId="{3488F717-32ED-4679-8F25-309DD7C5B98F}"/>
    <dgm:cxn modelId="{E6BE2D1A-7381-413E-B934-EC15C221843B}" srcId="{0FA6DD9C-AAE7-4D55-BC6D-EF35E1876507}" destId="{61F9E61D-B6FE-484D-8190-BAFA4B5CCECE}" srcOrd="0" destOrd="0" parTransId="{07FBBFE4-9002-4C82-A3C4-7B232F100516}" sibTransId="{7AB95506-C039-4216-AEDD-B6B50DD45736}"/>
    <dgm:cxn modelId="{B36EBEB0-1593-456F-8805-5FBCC53BAC85}" srcId="{E4D0952E-1CD8-435F-B521-4D63A3D3369E}" destId="{38F91D41-6AEF-4909-8F8A-59AD3A31C141}" srcOrd="0" destOrd="0" parTransId="{936F146C-D955-4570-A083-9764AD26DC80}" sibTransId="{E05DD9A1-7374-4DC5-B3CC-7289A0716B17}"/>
    <dgm:cxn modelId="{2A6924E4-6BFB-4674-A019-350516955C23}" type="presOf" srcId="{4EEF81A3-B129-4111-908E-8B285A56BA88}" destId="{0BEAA419-2118-426C-AB16-F28E53952D53}" srcOrd="0" destOrd="0" presId="urn:microsoft.com/office/officeart/2005/8/layout/hList1"/>
    <dgm:cxn modelId="{57708AF8-F2FC-467C-9BC2-0D84403D7206}" type="presOf" srcId="{7F73D6BC-C292-4F83-A313-261145A0E1A6}" destId="{183CD4BE-5F39-4AE6-B466-AF6502201338}" srcOrd="0" destOrd="0" presId="urn:microsoft.com/office/officeart/2005/8/layout/hList1"/>
    <dgm:cxn modelId="{FC775849-8D90-4C0E-8CD8-932818C471A2}" type="presOf" srcId="{E4D0952E-1CD8-435F-B521-4D63A3D3369E}" destId="{96DF6B99-AB58-4E8A-BE97-583B3B112866}" srcOrd="0" destOrd="0" presId="urn:microsoft.com/office/officeart/2005/8/layout/hList1"/>
    <dgm:cxn modelId="{C4FD82BC-02CB-44A3-9509-3D590E0AC0D6}" srcId="{AE11C351-5E1F-44FD-9682-6B635D16F559}" destId="{7E3CF958-C431-42D7-8561-25C4718E6B0C}" srcOrd="4" destOrd="0" parTransId="{97FDF59A-32A2-402F-A438-4B368BD7919F}" sibTransId="{1797DF89-0C75-4172-B195-6F746C61597F}"/>
    <dgm:cxn modelId="{FC239669-9965-41C6-B16B-2B7B25BD6FBA}" srcId="{84527E53-FF02-44A7-9C3F-A20093416D4C}" destId="{4EEF81A3-B129-4111-908E-8B285A56BA88}" srcOrd="0" destOrd="0" parTransId="{B07A4BC8-C562-4301-B781-57280EBEFB7C}" sibTransId="{DA843691-6523-40D4-9308-6D6BCCB4F785}"/>
    <dgm:cxn modelId="{141115E4-3133-433B-98AC-C4C3A7E3186B}" type="presOf" srcId="{84527E53-FF02-44A7-9C3F-A20093416D4C}" destId="{8DF37544-3879-4EB0-9E5A-6253E8D16D36}" srcOrd="0" destOrd="0" presId="urn:microsoft.com/office/officeart/2005/8/layout/hList1"/>
    <dgm:cxn modelId="{6D40ACB4-DB81-456D-B8FD-288D404266EB}" type="presOf" srcId="{7E3CF958-C431-42D7-8561-25C4718E6B0C}" destId="{C7B62874-363D-436C-AE2B-13D22C23A0C1}" srcOrd="0" destOrd="0" presId="urn:microsoft.com/office/officeart/2005/8/layout/hList1"/>
    <dgm:cxn modelId="{6A4C806B-8A0D-4443-BD09-9ECB5E4F7D26}" type="presParOf" srcId="{C3EBD22E-7D6F-4DE8-B41F-2BED52C45E6F}" destId="{5BE97FB7-93DD-434F-8676-CF7727679752}" srcOrd="0" destOrd="0" presId="urn:microsoft.com/office/officeart/2005/8/layout/hList1"/>
    <dgm:cxn modelId="{CEB29397-C884-4435-8E74-3EBAB12C87F8}" type="presParOf" srcId="{5BE97FB7-93DD-434F-8676-CF7727679752}" destId="{183CD4BE-5F39-4AE6-B466-AF6502201338}" srcOrd="0" destOrd="0" presId="urn:microsoft.com/office/officeart/2005/8/layout/hList1"/>
    <dgm:cxn modelId="{2FCF4825-0E21-4184-93B7-D71C713AE3F3}" type="presParOf" srcId="{5BE97FB7-93DD-434F-8676-CF7727679752}" destId="{E22DF13C-BAE3-4A59-94F2-1ED998D91417}" srcOrd="1" destOrd="0" presId="urn:microsoft.com/office/officeart/2005/8/layout/hList1"/>
    <dgm:cxn modelId="{471941B5-C818-4435-A704-7829ED3A59D9}" type="presParOf" srcId="{C3EBD22E-7D6F-4DE8-B41F-2BED52C45E6F}" destId="{8B9458FD-02EC-4980-B17C-595F1C7D9F12}" srcOrd="1" destOrd="0" presId="urn:microsoft.com/office/officeart/2005/8/layout/hList1"/>
    <dgm:cxn modelId="{D5385DCD-796D-48D0-B4C0-BED8F67CE62E}" type="presParOf" srcId="{C3EBD22E-7D6F-4DE8-B41F-2BED52C45E6F}" destId="{E940F115-D487-4BD0-B800-C2F6750929B4}" srcOrd="2" destOrd="0" presId="urn:microsoft.com/office/officeart/2005/8/layout/hList1"/>
    <dgm:cxn modelId="{4054417A-00DA-43CC-A319-1DB209DFA1BC}" type="presParOf" srcId="{E940F115-D487-4BD0-B800-C2F6750929B4}" destId="{96DF6B99-AB58-4E8A-BE97-583B3B112866}" srcOrd="0" destOrd="0" presId="urn:microsoft.com/office/officeart/2005/8/layout/hList1"/>
    <dgm:cxn modelId="{0845F7AB-8E23-4DD3-9CCA-D54417E1C000}" type="presParOf" srcId="{E940F115-D487-4BD0-B800-C2F6750929B4}" destId="{F38F5942-480B-4FB6-9BED-166866212B30}" srcOrd="1" destOrd="0" presId="urn:microsoft.com/office/officeart/2005/8/layout/hList1"/>
    <dgm:cxn modelId="{6AECFA67-2B20-4607-8A23-F76BD08220A9}" type="presParOf" srcId="{C3EBD22E-7D6F-4DE8-B41F-2BED52C45E6F}" destId="{5439DE00-27B1-4353-8B20-63762D9DAB5F}" srcOrd="3" destOrd="0" presId="urn:microsoft.com/office/officeart/2005/8/layout/hList1"/>
    <dgm:cxn modelId="{D263874C-4473-44B7-ADCE-19A1B76F62AF}" type="presParOf" srcId="{C3EBD22E-7D6F-4DE8-B41F-2BED52C45E6F}" destId="{4F3987FB-4427-4C67-9243-78A2D06ACEEC}" srcOrd="4" destOrd="0" presId="urn:microsoft.com/office/officeart/2005/8/layout/hList1"/>
    <dgm:cxn modelId="{D2F21E74-FA34-4D61-A895-DD13AD4C7634}" type="presParOf" srcId="{4F3987FB-4427-4C67-9243-78A2D06ACEEC}" destId="{8DF37544-3879-4EB0-9E5A-6253E8D16D36}" srcOrd="0" destOrd="0" presId="urn:microsoft.com/office/officeart/2005/8/layout/hList1"/>
    <dgm:cxn modelId="{FEAEB5C1-99DC-4C69-81EC-BD7276D9665E}" type="presParOf" srcId="{4F3987FB-4427-4C67-9243-78A2D06ACEEC}" destId="{0BEAA419-2118-426C-AB16-F28E53952D53}" srcOrd="1" destOrd="0" presId="urn:microsoft.com/office/officeart/2005/8/layout/hList1"/>
    <dgm:cxn modelId="{7E79140E-8FD5-4053-8A50-6D03E7441C10}" type="presParOf" srcId="{C3EBD22E-7D6F-4DE8-B41F-2BED52C45E6F}" destId="{3C93BB3D-C559-4840-96A0-D1C50A9763B1}" srcOrd="5" destOrd="0" presId="urn:microsoft.com/office/officeart/2005/8/layout/hList1"/>
    <dgm:cxn modelId="{44E5551C-7B1D-43F4-9141-E547B327160A}" type="presParOf" srcId="{C3EBD22E-7D6F-4DE8-B41F-2BED52C45E6F}" destId="{C6FB43C1-EB5C-42AC-9B94-265D6CAF7506}" srcOrd="6" destOrd="0" presId="urn:microsoft.com/office/officeart/2005/8/layout/hList1"/>
    <dgm:cxn modelId="{466BC528-08B9-42EF-9260-ABE15BE9917D}" type="presParOf" srcId="{C6FB43C1-EB5C-42AC-9B94-265D6CAF7506}" destId="{8CEC882D-A909-41BE-AC3B-2F83CE9FCDD1}" srcOrd="0" destOrd="0" presId="urn:microsoft.com/office/officeart/2005/8/layout/hList1"/>
    <dgm:cxn modelId="{A5271224-88BE-4048-B87E-3D776D1418A0}" type="presParOf" srcId="{C6FB43C1-EB5C-42AC-9B94-265D6CAF7506}" destId="{343DEF34-014F-499F-93EE-6BE2631EEE66}" srcOrd="1" destOrd="0" presId="urn:microsoft.com/office/officeart/2005/8/layout/hList1"/>
    <dgm:cxn modelId="{23065936-CB0F-4856-A0D2-3546B2F1D80C}" type="presParOf" srcId="{C3EBD22E-7D6F-4DE8-B41F-2BED52C45E6F}" destId="{3A2BCF9C-B473-49C0-94F5-4C955899BDBE}" srcOrd="7" destOrd="0" presId="urn:microsoft.com/office/officeart/2005/8/layout/hList1"/>
    <dgm:cxn modelId="{9F3F42DF-0E24-4262-8C74-F0CCECD9F85F}" type="presParOf" srcId="{C3EBD22E-7D6F-4DE8-B41F-2BED52C45E6F}" destId="{F95C6775-110E-49A9-B6A1-2866052D323C}" srcOrd="8" destOrd="0" presId="urn:microsoft.com/office/officeart/2005/8/layout/hList1"/>
    <dgm:cxn modelId="{1FC978C0-46A2-4437-9026-17683C79353E}" type="presParOf" srcId="{F95C6775-110E-49A9-B6A1-2866052D323C}" destId="{C7B62874-363D-436C-AE2B-13D22C23A0C1}" srcOrd="0" destOrd="0" presId="urn:microsoft.com/office/officeart/2005/8/layout/hList1"/>
    <dgm:cxn modelId="{75D52C63-095F-4D07-A53B-DD53CC7323E3}" type="presParOf" srcId="{F95C6775-110E-49A9-B6A1-2866052D323C}" destId="{91B6B9E4-CB89-409F-B157-04C79388177C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EBB77-13D8-4CB1-A339-4229B4228BEC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C373E-2516-4D25-A41C-5E55C580C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373E-2516-4D25-A41C-5E55C580C4C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20.06.2008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18" Type="http://schemas.openxmlformats.org/officeDocument/2006/relationships/diagramColors" Target="../diagrams/colors4.xml"/><Relationship Id="rId3" Type="http://schemas.openxmlformats.org/officeDocument/2006/relationships/diagramData" Target="../diagrams/data1.xml"/><Relationship Id="rId21" Type="http://schemas.openxmlformats.org/officeDocument/2006/relationships/diagramQuickStyle" Target="../diagrams/quickStyle5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17" Type="http://schemas.openxmlformats.org/officeDocument/2006/relationships/diagramQuickStyle" Target="../diagrams/quickStyle4.xml"/><Relationship Id="rId2" Type="http://schemas.openxmlformats.org/officeDocument/2006/relationships/notesSlide" Target="../notesSlides/notesSlide2.xml"/><Relationship Id="rId16" Type="http://schemas.openxmlformats.org/officeDocument/2006/relationships/diagramLayout" Target="../diagrams/layout4.xml"/><Relationship Id="rId20" Type="http://schemas.openxmlformats.org/officeDocument/2006/relationships/diagramLayout" Target="../diagrams/layout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5" Type="http://schemas.openxmlformats.org/officeDocument/2006/relationships/diagramQuickStyle" Target="../diagrams/quickStyle1.xml"/><Relationship Id="rId15" Type="http://schemas.openxmlformats.org/officeDocument/2006/relationships/diagramData" Target="../diagrams/data4.xml"/><Relationship Id="rId10" Type="http://schemas.openxmlformats.org/officeDocument/2006/relationships/diagramColors" Target="../diagrams/colors2.xml"/><Relationship Id="rId19" Type="http://schemas.openxmlformats.org/officeDocument/2006/relationships/diagramData" Target="../diagrams/data5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Relationship Id="rId22" Type="http://schemas.openxmlformats.org/officeDocument/2006/relationships/diagramColors" Target="../diagrams/colors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Антон Кучумов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572000" y="5929330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Ирина Кузнецова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2500306"/>
            <a:ext cx="7715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Основные стратегии логистики распределения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8563" y="-762008"/>
          <a:ext cx="8679717" cy="5905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2" name="Схема 31"/>
          <p:cNvGraphicFramePr/>
          <p:nvPr/>
        </p:nvGraphicFramePr>
        <p:xfrm>
          <a:off x="3786182" y="357166"/>
          <a:ext cx="5143536" cy="3666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Функциональные области логистики</a:t>
            </a: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71538" y="3357562"/>
          <a:ext cx="131720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000496" y="3357562"/>
          <a:ext cx="131720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715140" y="3357562"/>
          <a:ext cx="131720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4" name="Стрелка углом вверх 13"/>
          <p:cNvSpPr/>
          <p:nvPr/>
        </p:nvSpPr>
        <p:spPr>
          <a:xfrm>
            <a:off x="2786050" y="2643182"/>
            <a:ext cx="1571636" cy="571504"/>
          </a:xfrm>
          <a:prstGeom prst="bent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3071810"/>
            <a:ext cx="2071702" cy="1428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углом вверх 15"/>
          <p:cNvSpPr/>
          <p:nvPr/>
        </p:nvSpPr>
        <p:spPr>
          <a:xfrm flipH="1">
            <a:off x="500034" y="2643182"/>
            <a:ext cx="1143008" cy="571504"/>
          </a:xfrm>
          <a:prstGeom prst="bentUp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2571736" y="2643182"/>
            <a:ext cx="285752" cy="571504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571605" y="3081774"/>
            <a:ext cx="142875" cy="5615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4500562" y="2643182"/>
            <a:ext cx="285752" cy="1000132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углом вверх 26"/>
          <p:cNvSpPr/>
          <p:nvPr/>
        </p:nvSpPr>
        <p:spPr>
          <a:xfrm>
            <a:off x="7572396" y="2642319"/>
            <a:ext cx="1214446" cy="571504"/>
          </a:xfrm>
          <a:prstGeom prst="bent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143504" y="3071810"/>
            <a:ext cx="2428892" cy="1428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углом вверх 28"/>
          <p:cNvSpPr/>
          <p:nvPr/>
        </p:nvSpPr>
        <p:spPr>
          <a:xfrm flipH="1">
            <a:off x="4929190" y="2643182"/>
            <a:ext cx="1509722" cy="571504"/>
          </a:xfrm>
          <a:prstGeom prst="bentUp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верх 29"/>
          <p:cNvSpPr/>
          <p:nvPr/>
        </p:nvSpPr>
        <p:spPr>
          <a:xfrm>
            <a:off x="6286512" y="2643182"/>
            <a:ext cx="285752" cy="571504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412183" y="3081774"/>
            <a:ext cx="160213" cy="5615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углом вверх 32"/>
          <p:cNvSpPr/>
          <p:nvPr/>
        </p:nvSpPr>
        <p:spPr>
          <a:xfrm>
            <a:off x="7572396" y="2643182"/>
            <a:ext cx="1214446" cy="571504"/>
          </a:xfrm>
          <a:prstGeom prst="bent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143504" y="3072673"/>
            <a:ext cx="2428892" cy="1428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углом вверх 34"/>
          <p:cNvSpPr/>
          <p:nvPr/>
        </p:nvSpPr>
        <p:spPr>
          <a:xfrm flipH="1">
            <a:off x="4929190" y="2644045"/>
            <a:ext cx="1509722" cy="571504"/>
          </a:xfrm>
          <a:prstGeom prst="bentUp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верх 35"/>
          <p:cNvSpPr/>
          <p:nvPr/>
        </p:nvSpPr>
        <p:spPr>
          <a:xfrm>
            <a:off x="6286512" y="2644045"/>
            <a:ext cx="285752" cy="571504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7412183" y="3082637"/>
            <a:ext cx="160213" cy="56154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6715140" y="3642956"/>
            <a:ext cx="1357322" cy="790321"/>
            <a:chOff x="0" y="281245"/>
            <a:chExt cx="1357322" cy="790321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281245"/>
              <a:ext cx="1317202" cy="79032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49" name="Скругленный прямоугольник 4"/>
            <p:cNvSpPr/>
            <p:nvPr/>
          </p:nvSpPr>
          <p:spPr>
            <a:xfrm>
              <a:off x="23148" y="304393"/>
              <a:ext cx="1334174" cy="7440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</a:rPr>
                <a:t>Логистика распределения</a:t>
              </a:r>
              <a:endParaRPr lang="ru-RU" sz="1400" b="1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23CC2A47-3D55-4E37-8DC2-F78E7C5BC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>
                                            <p:graphicEl>
                                              <a:dgm id="{23CC2A47-3D55-4E37-8DC2-F78E7C5BC6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4D8603B7-E345-48C6-A217-1E50CF2F5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>
                                            <p:graphicEl>
                                              <a:dgm id="{4D8603B7-E345-48C6-A217-1E50CF2F5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231D2D35-683A-448F-AB00-4EDE02BE9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>
                                            <p:graphicEl>
                                              <a:dgm id="{231D2D35-683A-448F-AB00-4EDE02BE9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111E2DEA-71AF-40C1-9D68-7F5772A44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>
                                            <p:graphicEl>
                                              <a:dgm id="{111E2DEA-71AF-40C1-9D68-7F5772A445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7393AC5E-B4B1-4ABB-ABC8-96ECD162C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>
                                            <p:graphicEl>
                                              <a:dgm id="{7393AC5E-B4B1-4ABB-ABC8-96ECD162CE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Sub>
          <a:bldDgm bld="one"/>
        </p:bldSub>
      </p:bldGraphic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Функции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логистики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распределения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785786" y="1785926"/>
            <a:ext cx="57864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Управление распределением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Управление заказами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Обслуживание клиентов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Складирование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Транспортировка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Управление запасами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Упаковка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Управление возвратом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Стратегия охвата рынка</a:t>
            </a:r>
            <a:endParaRPr lang="ru-RU" sz="2200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71604" y="28572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571604" y="3500438"/>
            <a:ext cx="6097557" cy="584240"/>
            <a:chOff x="2119312" y="850499"/>
            <a:chExt cx="1857374" cy="58424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119312" y="850499"/>
              <a:ext cx="1857374" cy="584240"/>
            </a:xfrm>
            <a:prstGeom prst="rect">
              <a:avLst/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2119312" y="850499"/>
              <a:ext cx="1857374" cy="584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 smtClean="0">
                  <a:solidFill>
                    <a:schemeClr val="bg1"/>
                  </a:solidFill>
                </a:rPr>
                <a:t>Основные н</a:t>
              </a:r>
              <a:r>
                <a:rPr lang="ru-RU" sz="2000" kern="1200" dirty="0" smtClean="0">
                  <a:solidFill>
                    <a:schemeClr val="bg1"/>
                  </a:solidFill>
                </a:rPr>
                <a:t>аправления деятельности логистики</a:t>
              </a:r>
              <a:endParaRPr lang="ru-RU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571604" y="4071942"/>
            <a:ext cx="1857374" cy="2500306"/>
            <a:chOff x="1905" y="1434740"/>
            <a:chExt cx="1857374" cy="250030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905" y="1434740"/>
              <a:ext cx="1857374" cy="2500306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905" y="1434740"/>
              <a:ext cx="1857374" cy="250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Оптимизация складской сети распределения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Поддержка необходимого уровня товарных запасов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Рационализация системы товароснабжения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Поддержание минимальных </a:t>
              </a:r>
              <a:r>
                <a:rPr lang="ru-RU" sz="1200" kern="1200" dirty="0" err="1" smtClean="0"/>
                <a:t>логистических</a:t>
              </a:r>
              <a:r>
                <a:rPr lang="ru-RU" sz="1200" kern="1200" dirty="0" smtClean="0"/>
                <a:t> издержек</a:t>
              </a:r>
              <a:endParaRPr lang="ru-RU" sz="1200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807165" y="4071943"/>
            <a:ext cx="1857374" cy="1500197"/>
            <a:chOff x="1905" y="1434740"/>
            <a:chExt cx="1857374" cy="1778759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905" y="1434740"/>
              <a:ext cx="1857374" cy="1778759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1905" y="1438257"/>
              <a:ext cx="1857374" cy="14966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Налаживание системы поставки «ТВС»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Отслеживание товарных запасов у потребителя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Поддержание рекламных акций</a:t>
              </a:r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endParaRPr lang="ru-RU" sz="12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Стратегия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охвата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потребителей</a:t>
            </a:r>
            <a:endParaRPr lang="ru-RU" sz="2200" dirty="0">
              <a:solidFill>
                <a:srgbClr val="002060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785918" y="1142984"/>
          <a:ext cx="6096000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1785918" y="3357562"/>
            <a:ext cx="6096000" cy="720000"/>
            <a:chOff x="0" y="115320"/>
            <a:chExt cx="6096000" cy="720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115320"/>
              <a:ext cx="6096000" cy="720000"/>
            </a:xfrm>
            <a:prstGeom prst="rect">
              <a:avLst/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0" y="115320"/>
              <a:ext cx="609600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0" tIns="101600" rIns="177800" bIns="10160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kern="1200" dirty="0" smtClean="0">
                  <a:solidFill>
                    <a:schemeClr val="bg1"/>
                  </a:solidFill>
                </a:rPr>
                <a:t>Основные направления деятельности логистики</a:t>
              </a:r>
              <a:endParaRPr lang="ru-RU" sz="25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785918" y="4071942"/>
            <a:ext cx="6096000" cy="2428892"/>
            <a:chOff x="0" y="835320"/>
            <a:chExt cx="6096000" cy="22860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0" y="835320"/>
              <a:ext cx="6096000" cy="2286016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0" y="835320"/>
              <a:ext cx="6096000" cy="1406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0" tIns="133350" rIns="177800" bIns="200025" numCol="1" spcCol="1270" anchor="t" anchorCtr="0">
              <a:noAutofit/>
            </a:bodyPr>
            <a:lstStyle/>
            <a:p>
              <a:pPr lvl="1" indent="-4572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2200" kern="1200" dirty="0" smtClean="0"/>
                <a:t>Анализ </a:t>
              </a:r>
              <a:r>
                <a:rPr lang="ru-RU" sz="2200" kern="1200" dirty="0" err="1" smtClean="0"/>
                <a:t>логистических</a:t>
              </a:r>
              <a:r>
                <a:rPr lang="ru-RU" sz="2200" kern="1200" dirty="0" smtClean="0"/>
                <a:t> затрат при различных вариантах сбытовой системы</a:t>
              </a:r>
            </a:p>
            <a:p>
              <a:pPr lvl="1" indent="-4572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2200" dirty="0" smtClean="0"/>
                <a:t>Построение оптимальной системы концентрации запасов в сети распределения</a:t>
              </a:r>
            </a:p>
            <a:p>
              <a:pPr lvl="1" indent="-4572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2200" dirty="0" smtClean="0"/>
                <a:t>Разработка политики логистики в различных сбытовых системах</a:t>
              </a:r>
            </a:p>
            <a:p>
              <a:pPr lvl="1" indent="-4572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5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Стратегия ценообразования</a:t>
            </a:r>
            <a:endParaRPr lang="ru-RU" sz="2200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-571528"/>
          <a:ext cx="8643998" cy="5762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214282" y="3357562"/>
            <a:ext cx="8643998" cy="604056"/>
            <a:chOff x="4051" y="1825802"/>
            <a:chExt cx="1553218" cy="604056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4051" y="1825802"/>
              <a:ext cx="1553218" cy="604056"/>
            </a:xfrm>
            <a:prstGeom prst="rect">
              <a:avLst/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4051" y="1825802"/>
              <a:ext cx="1553218" cy="6040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5344" tIns="48768" rIns="85344" bIns="48768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bg1"/>
                  </a:solidFill>
                </a:rPr>
                <a:t>Основные направления деятельности логистики</a:t>
              </a:r>
              <a:endParaRPr lang="ru-RU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14282" y="4000504"/>
            <a:ext cx="1553218" cy="1507005"/>
            <a:chOff x="4051" y="2429858"/>
            <a:chExt cx="1553218" cy="1507005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051" y="2429858"/>
              <a:ext cx="1553218" cy="1507005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4051" y="2429858"/>
              <a:ext cx="1553218" cy="15070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85344" bIns="96012" numCol="1" spcCol="1270" anchor="t" anchorCtr="0">
              <a:noAutofit/>
            </a:bodyPr>
            <a:lstStyle/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Высокий уровень обслуживания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Точность поставки по системе «ТВС»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Поддержание высокого качества товара</a:t>
              </a:r>
              <a:endParaRPr lang="ru-RU" sz="1200" kern="1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000232" y="4000504"/>
            <a:ext cx="1553218" cy="1507005"/>
            <a:chOff x="4051" y="2429858"/>
            <a:chExt cx="1553218" cy="1507005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4051" y="2429858"/>
              <a:ext cx="1553218" cy="1507005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4051" y="2429858"/>
              <a:ext cx="1553218" cy="15070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85344" bIns="96012" numCol="1" spcCol="1270" anchor="t" anchorCtr="0">
              <a:noAutofit/>
            </a:bodyPr>
            <a:lstStyle/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Минимизация </a:t>
              </a:r>
              <a:r>
                <a:rPr lang="ru-RU" sz="1200" kern="1200" dirty="0" err="1" smtClean="0"/>
                <a:t>логистических</a:t>
              </a:r>
              <a:r>
                <a:rPr lang="ru-RU" sz="1200" kern="1200" dirty="0" smtClean="0"/>
                <a:t> затрат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Оптимизация запасов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Сокращение себестоимости товара</a:t>
              </a:r>
              <a:endParaRPr lang="ru-RU" sz="1200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795391" y="3993697"/>
            <a:ext cx="1553218" cy="1864195"/>
            <a:chOff x="3545389" y="2429858"/>
            <a:chExt cx="1553218" cy="1507005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3545389" y="2429858"/>
              <a:ext cx="1553218" cy="1507005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3545389" y="2429858"/>
              <a:ext cx="1553218" cy="15070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85344" bIns="96012" numCol="1" spcCol="1270" anchor="t" anchorCtr="0">
              <a:noAutofit/>
            </a:bodyPr>
            <a:lstStyle/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Быстрота реакции на изменение политики спроса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Гибкая система управления запасами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Поддержание минимальных затрат</a:t>
              </a:r>
              <a:endParaRPr lang="ru-RU" sz="1200" kern="12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38936" y="3993696"/>
            <a:ext cx="1553218" cy="2507138"/>
            <a:chOff x="5316058" y="2429857"/>
            <a:chExt cx="1553218" cy="156414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316058" y="2429858"/>
              <a:ext cx="1553218" cy="1507005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Прямоугольник 33"/>
            <p:cNvSpPr/>
            <p:nvPr/>
          </p:nvSpPr>
          <p:spPr>
            <a:xfrm>
              <a:off x="5316058" y="2429857"/>
              <a:ext cx="1553218" cy="15641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85344" bIns="96012" numCol="1" spcCol="1270" anchor="t" anchorCtr="0">
              <a:noAutofit/>
            </a:bodyPr>
            <a:lstStyle/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Анализ </a:t>
              </a:r>
              <a:r>
                <a:rPr lang="ru-RU" sz="1200" kern="1200" dirty="0" err="1" smtClean="0"/>
                <a:t>логистических</a:t>
              </a:r>
              <a:r>
                <a:rPr lang="ru-RU" sz="1200" kern="1200" dirty="0" smtClean="0"/>
                <a:t> затрат в стоимости товара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Поддержание соответствующего качества товара на уровне закупки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Максимальное сокращение </a:t>
              </a:r>
              <a:r>
                <a:rPr lang="ru-RU" sz="1200" kern="1200" dirty="0" err="1" smtClean="0"/>
                <a:t>логистических</a:t>
              </a:r>
              <a:r>
                <a:rPr lang="ru-RU" sz="1200" kern="1200" dirty="0" smtClean="0"/>
                <a:t> затрат</a:t>
              </a:r>
              <a:endParaRPr lang="ru-RU" sz="1200" kern="120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7307818" y="3993697"/>
            <a:ext cx="1553218" cy="2149947"/>
            <a:chOff x="7086727" y="2429858"/>
            <a:chExt cx="1553218" cy="1507005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7086727" y="2429858"/>
              <a:ext cx="1553218" cy="1507005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7086727" y="2429858"/>
              <a:ext cx="1553218" cy="15070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85344" bIns="96012" numCol="1" spcCol="1270" anchor="t" anchorCtr="0">
              <a:noAutofit/>
            </a:bodyPr>
            <a:lstStyle/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Строгий анализ </a:t>
              </a:r>
              <a:r>
                <a:rPr lang="ru-RU" sz="1200" kern="1200" dirty="0" err="1" smtClean="0"/>
                <a:t>логистических</a:t>
              </a:r>
              <a:r>
                <a:rPr lang="ru-RU" sz="1200" kern="1200" dirty="0" smtClean="0"/>
                <a:t> затрат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dirty="0" smtClean="0"/>
                <a:t>Разработка политики скидок при различных уровнях обслуживания</a:t>
              </a:r>
            </a:p>
            <a:p>
              <a:pPr marL="228600" lvl="1" indent="-2286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sz="1200" kern="1200" dirty="0" smtClean="0"/>
                <a:t>Определение связи уровня запасов и системы скидок</a:t>
              </a:r>
              <a:endParaRPr lang="ru-RU" sz="12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0" y="500042"/>
            <a:ext cx="4572000" cy="428628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Стратегия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выхода на новые рынки</a:t>
            </a:r>
            <a:endParaRPr lang="ru-RU" sz="2200" dirty="0">
              <a:solidFill>
                <a:srgbClr val="002060"/>
              </a:solidFill>
            </a:endParaRPr>
          </a:p>
        </p:txBody>
      </p:sp>
      <p:grpSp>
        <p:nvGrpSpPr>
          <p:cNvPr id="5" name="Содержимое 4"/>
          <p:cNvGrpSpPr>
            <a:grpSpLocks noGrp="1"/>
          </p:cNvGrpSpPr>
          <p:nvPr>
            <p:ph idx="1"/>
          </p:nvPr>
        </p:nvGrpSpPr>
        <p:grpSpPr>
          <a:xfrm>
            <a:off x="500033" y="3028934"/>
            <a:ext cx="8186768" cy="3614774"/>
            <a:chOff x="-99404" y="1733004"/>
            <a:chExt cx="2022375" cy="75462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-99404" y="1733004"/>
              <a:ext cx="2022375" cy="516010"/>
            </a:xfrm>
            <a:prstGeom prst="rect">
              <a:avLst/>
            </a:prstGeom>
          </p:spPr>
          <p:style>
            <a:ln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-11167" y="1756868"/>
              <a:ext cx="1835320" cy="7307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kern="1200" dirty="0" smtClean="0"/>
                <a:t>Определение потенциальных рынков сбыта</a:t>
              </a:r>
              <a:r>
                <a:rPr lang="en-US" kern="1200" dirty="0" smtClean="0"/>
                <a:t>;</a:t>
              </a:r>
              <a:endParaRPr lang="ru-RU" kern="1200" dirty="0" smtClean="0"/>
            </a:p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dirty="0" smtClean="0"/>
                <a:t>Подготовка инновационных программ завоевания новых рынков сбыта и укрепления взаимоотношений с клиентами</a:t>
              </a:r>
              <a:r>
                <a:rPr lang="en-US" dirty="0" smtClean="0"/>
                <a:t>;</a:t>
              </a:r>
              <a:endParaRPr lang="ru-RU" dirty="0" smtClean="0"/>
            </a:p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kern="1200" dirty="0" smtClean="0"/>
                <a:t>Прогноз спроса на рынке</a:t>
              </a:r>
              <a:r>
                <a:rPr lang="en-US" kern="1200" dirty="0" smtClean="0"/>
                <a:t>;</a:t>
              </a:r>
              <a:endParaRPr lang="ru-RU" kern="1200" dirty="0" smtClean="0"/>
            </a:p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dirty="0" smtClean="0"/>
                <a:t>Определение границ рынка</a:t>
              </a:r>
              <a:r>
                <a:rPr lang="en-US" dirty="0" smtClean="0"/>
                <a:t>;</a:t>
              </a:r>
              <a:endParaRPr lang="ru-RU" dirty="0" smtClean="0"/>
            </a:p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kern="1200" dirty="0" smtClean="0"/>
                <a:t>Определение политики обслуживания на рынке</a:t>
              </a:r>
              <a:r>
                <a:rPr lang="en-US" kern="1200" dirty="0" smtClean="0"/>
                <a:t>;</a:t>
              </a:r>
              <a:endParaRPr lang="ru-RU" kern="1200" dirty="0" smtClean="0"/>
            </a:p>
            <a:p>
              <a:pPr marL="342900" lvl="1" indent="-342900" algn="just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ru-RU" dirty="0" smtClean="0"/>
                <a:t>Подготовка проведения рекламных компаний, направленных на укрепление позиций компании</a:t>
              </a:r>
              <a:r>
                <a:rPr lang="en-US" dirty="0" smtClean="0"/>
                <a:t>.</a:t>
              </a:r>
              <a:endParaRPr lang="ru-RU" kern="1200" dirty="0" smtClean="0"/>
            </a:p>
            <a:p>
              <a:pPr marL="342900" lvl="1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endParaRPr lang="ru-RU" sz="1200" kern="1200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85720" y="2000240"/>
            <a:ext cx="8643998" cy="604056"/>
          </a:xfrm>
          <a:prstGeom prst="rect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Направления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деятельности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маркетинга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000240"/>
            <a:ext cx="8643998" cy="604056"/>
          </a:xfrm>
          <a:prstGeom prst="rect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Направления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деятельности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логистики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000372"/>
            <a:ext cx="8186768" cy="2714644"/>
          </a:xfrm>
          <a:prstGeom prst="rect">
            <a:avLst/>
          </a:prstGeom>
        </p:spPr>
        <p:style>
          <a:ln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800100" lvl="1" indent="-342900">
              <a:buAutoNum type="arabicPeriod"/>
            </a:pPr>
            <a:r>
              <a:rPr lang="ru-RU" dirty="0" smtClean="0"/>
              <a:t>Формирование складской сети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Создание </a:t>
            </a:r>
            <a:r>
              <a:rPr lang="ru-RU" dirty="0" err="1" smtClean="0"/>
              <a:t>логистической</a:t>
            </a:r>
            <a:r>
              <a:rPr lang="ru-RU" dirty="0" smtClean="0"/>
              <a:t> цепи и сети распределения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Выбор участников каждой цепи поставки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Распределение ресурсов в сети распределения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Концентрация запасов в сети распределения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Выбор формы товародвижения при обслуживании клиентов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Определение системы товароснабжения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Разработка стандартов услуг для клиентской базы</a:t>
            </a:r>
            <a:r>
              <a:rPr lang="en-US" dirty="0" smtClean="0"/>
              <a:t>;</a:t>
            </a:r>
            <a:endParaRPr lang="ru-RU" dirty="0" smtClean="0"/>
          </a:p>
          <a:p>
            <a:pPr marL="800100" lvl="1" indent="-342900">
              <a:buAutoNum type="arabicPeriod"/>
            </a:pPr>
            <a:r>
              <a:rPr lang="ru-RU" dirty="0" smtClean="0"/>
              <a:t>Поддержка рекламных компаний, предлагаемых маркетингом</a:t>
            </a:r>
            <a:r>
              <a:rPr lang="en-US" dirty="0" smtClean="0"/>
              <a:t>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857496"/>
            <a:ext cx="8729634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Спасибо за внимание!</a:t>
            </a:r>
            <a:endParaRPr lang="ru-RU" sz="6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700</TotalTime>
  <Words>431</Words>
  <PresentationFormat>Экран (4:3)</PresentationFormat>
  <Paragraphs>100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стратегии логистики распределения</dc:title>
  <dc:subject>логистика</dc:subject>
  <dc:creator>Ирина</dc:creator>
  <cp:lastModifiedBy>Ирина</cp:lastModifiedBy>
  <cp:revision>85</cp:revision>
  <dcterms:modified xsi:type="dcterms:W3CDTF">2008-06-20T14:32:13Z</dcterms:modified>
</cp:coreProperties>
</file>