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86085" autoAdjust="0"/>
  </p:normalViewPr>
  <p:slideViewPr>
    <p:cSldViewPr snapToGrid="0" showGuides="1">
      <p:cViewPr>
        <p:scale>
          <a:sx n="200" d="100"/>
          <a:sy n="200" d="100"/>
        </p:scale>
        <p:origin x="-84" y="-7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32" y="6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F0C42-8226-4523-B11E-7C13978E6CFD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0F56A-0C86-4ACC-9CF4-1B63F756A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8818-56B1-4EAC-B5D3-7BFFD2C4E1D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046C0-8A92-4E40-B931-77A8EEB71F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</a:t>
            </a:r>
            <a:r>
              <a:rPr lang="en-US" baseline="0" smtClean="0"/>
              <a:t> change the first sample business card, replace the content with your own. </a:t>
            </a:r>
          </a:p>
          <a:p>
            <a:endParaRPr lang="en-US" baseline="0" smtClean="0"/>
          </a:p>
          <a:p>
            <a:r>
              <a:rPr lang="en-US" baseline="0" smtClean="0"/>
              <a:t>Or, if you’d rather start from a clean slate, press the New Slide button on the Home tab to insert a new page. Now enter your text in the empty placeholders.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0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12488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0" name="Text Placeholder 2"/>
          <p:cNvSpPr>
            <a:spLocks noGrp="1"/>
          </p:cNvSpPr>
          <p:nvPr>
            <p:ph type="body" sz="quarter" idx="85" hasCustomPrompt="1"/>
          </p:nvPr>
        </p:nvSpPr>
        <p:spPr>
          <a:xfrm>
            <a:off x="12488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6" hasCustomPrompt="1"/>
          </p:nvPr>
        </p:nvSpPr>
        <p:spPr>
          <a:xfrm>
            <a:off x="12488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2488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8" hasCustomPrompt="1"/>
          </p:nvPr>
        </p:nvSpPr>
        <p:spPr>
          <a:xfrm>
            <a:off x="1517440" y="155472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9" hasCustomPrompt="1"/>
          </p:nvPr>
        </p:nvSpPr>
        <p:spPr>
          <a:xfrm>
            <a:off x="44492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5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44492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6" name="Text Placeholder 2"/>
          <p:cNvSpPr>
            <a:spLocks noGrp="1"/>
          </p:cNvSpPr>
          <p:nvPr>
            <p:ph type="body" sz="quarter" idx="91" hasCustomPrompt="1"/>
          </p:nvPr>
        </p:nvSpPr>
        <p:spPr>
          <a:xfrm>
            <a:off x="44492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7" name="Text Placeholder 2"/>
          <p:cNvSpPr>
            <a:spLocks noGrp="1"/>
          </p:cNvSpPr>
          <p:nvPr>
            <p:ph type="body" sz="quarter" idx="92" hasCustomPrompt="1"/>
          </p:nvPr>
        </p:nvSpPr>
        <p:spPr>
          <a:xfrm>
            <a:off x="44492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8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4717840" y="155472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11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12488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12488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type="body" sz="quarter" idx="76" hasCustomPrompt="1"/>
          </p:nvPr>
        </p:nvSpPr>
        <p:spPr>
          <a:xfrm>
            <a:off x="12488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77" hasCustomPrompt="1"/>
          </p:nvPr>
        </p:nvSpPr>
        <p:spPr>
          <a:xfrm>
            <a:off x="12488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15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15174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9" hasCustomPrompt="1"/>
          </p:nvPr>
        </p:nvSpPr>
        <p:spPr>
          <a:xfrm>
            <a:off x="44492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44492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44492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82" hasCustomPrompt="1"/>
          </p:nvPr>
        </p:nvSpPr>
        <p:spPr>
          <a:xfrm>
            <a:off x="44492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98" name="Text Placeholder 2"/>
          <p:cNvSpPr>
            <a:spLocks noGrp="1"/>
          </p:cNvSpPr>
          <p:nvPr>
            <p:ph type="body" sz="quarter" idx="83" hasCustomPrompt="1"/>
          </p:nvPr>
        </p:nvSpPr>
        <p:spPr>
          <a:xfrm>
            <a:off x="47178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9" name="Text Placeholder 2"/>
          <p:cNvSpPr>
            <a:spLocks noGrp="1"/>
          </p:cNvSpPr>
          <p:nvPr>
            <p:ph type="body" sz="quarter" idx="94" hasCustomPrompt="1"/>
          </p:nvPr>
        </p:nvSpPr>
        <p:spPr>
          <a:xfrm>
            <a:off x="12488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95" hasCustomPrompt="1"/>
          </p:nvPr>
        </p:nvSpPr>
        <p:spPr>
          <a:xfrm>
            <a:off x="12488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96" hasCustomPrompt="1"/>
          </p:nvPr>
        </p:nvSpPr>
        <p:spPr>
          <a:xfrm>
            <a:off x="12488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7" hasCustomPrompt="1"/>
          </p:nvPr>
        </p:nvSpPr>
        <p:spPr>
          <a:xfrm>
            <a:off x="12488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8" hasCustomPrompt="1"/>
          </p:nvPr>
        </p:nvSpPr>
        <p:spPr>
          <a:xfrm>
            <a:off x="15174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9" hasCustomPrompt="1"/>
          </p:nvPr>
        </p:nvSpPr>
        <p:spPr>
          <a:xfrm>
            <a:off x="44492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100" hasCustomPrompt="1"/>
          </p:nvPr>
        </p:nvSpPr>
        <p:spPr>
          <a:xfrm>
            <a:off x="44492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101" hasCustomPrompt="1"/>
          </p:nvPr>
        </p:nvSpPr>
        <p:spPr>
          <a:xfrm>
            <a:off x="44492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7" name="Text Placeholder 2"/>
          <p:cNvSpPr>
            <a:spLocks noGrp="1"/>
          </p:cNvSpPr>
          <p:nvPr>
            <p:ph type="body" sz="quarter" idx="102" hasCustomPrompt="1"/>
          </p:nvPr>
        </p:nvSpPr>
        <p:spPr>
          <a:xfrm>
            <a:off x="44492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103" hasCustomPrompt="1"/>
          </p:nvPr>
        </p:nvSpPr>
        <p:spPr>
          <a:xfrm>
            <a:off x="47178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104" hasCustomPrompt="1"/>
          </p:nvPr>
        </p:nvSpPr>
        <p:spPr>
          <a:xfrm>
            <a:off x="12488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105" hasCustomPrompt="1"/>
          </p:nvPr>
        </p:nvSpPr>
        <p:spPr>
          <a:xfrm>
            <a:off x="12488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6" hasCustomPrompt="1"/>
          </p:nvPr>
        </p:nvSpPr>
        <p:spPr>
          <a:xfrm>
            <a:off x="12488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7" hasCustomPrompt="1"/>
          </p:nvPr>
        </p:nvSpPr>
        <p:spPr>
          <a:xfrm>
            <a:off x="12488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3" name="Text Placeholder 2"/>
          <p:cNvSpPr>
            <a:spLocks noGrp="1"/>
          </p:cNvSpPr>
          <p:nvPr>
            <p:ph type="body" sz="quarter" idx="108" hasCustomPrompt="1"/>
          </p:nvPr>
        </p:nvSpPr>
        <p:spPr>
          <a:xfrm>
            <a:off x="15174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9" hasCustomPrompt="1"/>
          </p:nvPr>
        </p:nvSpPr>
        <p:spPr>
          <a:xfrm>
            <a:off x="44492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10" hasCustomPrompt="1"/>
          </p:nvPr>
        </p:nvSpPr>
        <p:spPr>
          <a:xfrm>
            <a:off x="44492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11" hasCustomPrompt="1"/>
          </p:nvPr>
        </p:nvSpPr>
        <p:spPr>
          <a:xfrm>
            <a:off x="44492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12" hasCustomPrompt="1"/>
          </p:nvPr>
        </p:nvSpPr>
        <p:spPr>
          <a:xfrm>
            <a:off x="44492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13" hasCustomPrompt="1"/>
          </p:nvPr>
        </p:nvSpPr>
        <p:spPr>
          <a:xfrm>
            <a:off x="47178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114" hasCustomPrompt="1"/>
          </p:nvPr>
        </p:nvSpPr>
        <p:spPr>
          <a:xfrm>
            <a:off x="12488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15" hasCustomPrompt="1"/>
          </p:nvPr>
        </p:nvSpPr>
        <p:spPr>
          <a:xfrm>
            <a:off x="12488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6" hasCustomPrompt="1"/>
          </p:nvPr>
        </p:nvSpPr>
        <p:spPr>
          <a:xfrm>
            <a:off x="12488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7" hasCustomPrompt="1"/>
          </p:nvPr>
        </p:nvSpPr>
        <p:spPr>
          <a:xfrm>
            <a:off x="12488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8" hasCustomPrompt="1"/>
          </p:nvPr>
        </p:nvSpPr>
        <p:spPr>
          <a:xfrm>
            <a:off x="15174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9" hasCustomPrompt="1"/>
          </p:nvPr>
        </p:nvSpPr>
        <p:spPr>
          <a:xfrm>
            <a:off x="44492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5" name="Text Placeholder 2"/>
          <p:cNvSpPr>
            <a:spLocks noGrp="1"/>
          </p:cNvSpPr>
          <p:nvPr>
            <p:ph type="body" sz="quarter" idx="120" hasCustomPrompt="1"/>
          </p:nvPr>
        </p:nvSpPr>
        <p:spPr>
          <a:xfrm>
            <a:off x="44492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21" hasCustomPrompt="1"/>
          </p:nvPr>
        </p:nvSpPr>
        <p:spPr>
          <a:xfrm>
            <a:off x="44492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22" hasCustomPrompt="1"/>
          </p:nvPr>
        </p:nvSpPr>
        <p:spPr>
          <a:xfrm>
            <a:off x="44492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23" hasCustomPrompt="1"/>
          </p:nvPr>
        </p:nvSpPr>
        <p:spPr>
          <a:xfrm>
            <a:off x="47178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</p:spTree>
    <p:extLst>
      <p:ext uri="{BB962C8B-B14F-4D97-AF65-F5344CB8AC3E}">
        <p14:creationId xmlns="" xmlns:p14="http://schemas.microsoft.com/office/powerpoint/2010/main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usiness card grid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Rectangle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5157" y="551022"/>
            <a:ext cx="2994825" cy="1642964"/>
            <a:chOff x="775157" y="551022"/>
            <a:chExt cx="2994825" cy="1642964"/>
          </a:xfrm>
        </p:grpSpPr>
        <p:pic>
          <p:nvPicPr>
            <p:cNvPr id="182" name="Picture 18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3" name="Group 182"/>
          <p:cNvGrpSpPr/>
          <p:nvPr userDrawn="1"/>
        </p:nvGrpSpPr>
        <p:grpSpPr>
          <a:xfrm>
            <a:off x="3977640" y="551022"/>
            <a:ext cx="2994825" cy="1642964"/>
            <a:chOff x="775157" y="551022"/>
            <a:chExt cx="2994825" cy="1642964"/>
          </a:xfrm>
        </p:grpSpPr>
        <p:pic>
          <p:nvPicPr>
            <p:cNvPr id="184" name="Picture 18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191" name="Picture 1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192" name="Group 19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19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98" name="Group 197"/>
          <p:cNvGrpSpPr/>
          <p:nvPr userDrawn="1"/>
        </p:nvGrpSpPr>
        <p:grpSpPr>
          <a:xfrm>
            <a:off x="775157" y="2380727"/>
            <a:ext cx="2994825" cy="1642964"/>
            <a:chOff x="775157" y="551022"/>
            <a:chExt cx="2994825" cy="1642964"/>
          </a:xfrm>
        </p:grpSpPr>
        <p:pic>
          <p:nvPicPr>
            <p:cNvPr id="199" name="Picture 19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07" name="Group 20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0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0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3" name="Group 212"/>
          <p:cNvGrpSpPr/>
          <p:nvPr userDrawn="1"/>
        </p:nvGrpSpPr>
        <p:grpSpPr>
          <a:xfrm>
            <a:off x="3977640" y="2380727"/>
            <a:ext cx="2994825" cy="1642964"/>
            <a:chOff x="775157" y="551022"/>
            <a:chExt cx="2994825" cy="1642964"/>
          </a:xfrm>
        </p:grpSpPr>
        <p:pic>
          <p:nvPicPr>
            <p:cNvPr id="214" name="Picture 21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22" name="Group 22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2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8" name="Group 227"/>
          <p:cNvGrpSpPr/>
          <p:nvPr userDrawn="1"/>
        </p:nvGrpSpPr>
        <p:grpSpPr>
          <a:xfrm>
            <a:off x="775157" y="4206240"/>
            <a:ext cx="2994825" cy="1642964"/>
            <a:chOff x="775157" y="551022"/>
            <a:chExt cx="2994825" cy="1642964"/>
          </a:xfrm>
        </p:grpSpPr>
        <p:pic>
          <p:nvPicPr>
            <p:cNvPr id="229" name="Picture 22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37" name="Group 23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3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3" name="Group 242"/>
          <p:cNvGrpSpPr/>
          <p:nvPr userDrawn="1"/>
        </p:nvGrpSpPr>
        <p:grpSpPr>
          <a:xfrm>
            <a:off x="3977640" y="4206240"/>
            <a:ext cx="2994825" cy="1642964"/>
            <a:chOff x="775157" y="551022"/>
            <a:chExt cx="2994825" cy="1642964"/>
          </a:xfrm>
        </p:grpSpPr>
        <p:pic>
          <p:nvPicPr>
            <p:cNvPr id="244" name="Picture 24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52" name="Group 25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5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8" name="Group 257"/>
          <p:cNvGrpSpPr/>
          <p:nvPr userDrawn="1"/>
        </p:nvGrpSpPr>
        <p:grpSpPr>
          <a:xfrm>
            <a:off x="775157" y="6036478"/>
            <a:ext cx="2994825" cy="1642964"/>
            <a:chOff x="775157" y="551022"/>
            <a:chExt cx="2994825" cy="1642964"/>
          </a:xfrm>
        </p:grpSpPr>
        <p:pic>
          <p:nvPicPr>
            <p:cNvPr id="259" name="Picture 25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67" name="Group 26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6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6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73" name="Group 272"/>
          <p:cNvGrpSpPr/>
          <p:nvPr userDrawn="1"/>
        </p:nvGrpSpPr>
        <p:grpSpPr>
          <a:xfrm>
            <a:off x="3977640" y="6036478"/>
            <a:ext cx="2994825" cy="1642964"/>
            <a:chOff x="775157" y="551022"/>
            <a:chExt cx="2994825" cy="1642964"/>
          </a:xfrm>
        </p:grpSpPr>
        <p:pic>
          <p:nvPicPr>
            <p:cNvPr id="274" name="Picture 27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82" name="Group 28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8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8" name="Group 287"/>
          <p:cNvGrpSpPr/>
          <p:nvPr userDrawn="1"/>
        </p:nvGrpSpPr>
        <p:grpSpPr>
          <a:xfrm>
            <a:off x="775157" y="7863840"/>
            <a:ext cx="2994825" cy="1642964"/>
            <a:chOff x="775157" y="551022"/>
            <a:chExt cx="2994825" cy="1642964"/>
          </a:xfrm>
        </p:grpSpPr>
        <p:pic>
          <p:nvPicPr>
            <p:cNvPr id="289" name="Picture 28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91" name="Picture 2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92" name="Picture 29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93" name="Picture 29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94" name="Picture 29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95" name="Picture 29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96" name="Picture 29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97" name="Group 29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9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9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03" name="Group 302"/>
          <p:cNvGrpSpPr/>
          <p:nvPr userDrawn="1"/>
        </p:nvGrpSpPr>
        <p:grpSpPr>
          <a:xfrm>
            <a:off x="3977640" y="7863840"/>
            <a:ext cx="2994825" cy="1642964"/>
            <a:chOff x="775157" y="551022"/>
            <a:chExt cx="2994825" cy="1642964"/>
          </a:xfrm>
        </p:grpSpPr>
        <p:pic>
          <p:nvPicPr>
            <p:cNvPr id="304" name="Picture 30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12" name="Group 31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1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="" xmlns:p14="http://schemas.microsoft.com/office/powerpoint/2010/main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6814" y="519116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66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81823" y="519100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67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47764" y="2366966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68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62773" y="2366950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69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57290" y="4191005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70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2299" y="4190989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7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2052" y="6034093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72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1" y="6034077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7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2052" y="7858131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Цена договорная.</a:t>
            </a:r>
            <a:endParaRPr lang="en-US" cap="none" dirty="0"/>
          </a:p>
        </p:txBody>
      </p:sp>
      <p:sp>
        <p:nvSpPr>
          <p:cNvPr id="74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1" y="7858115"/>
            <a:ext cx="2381250" cy="1171576"/>
          </a:xfrm>
        </p:spPr>
        <p:txBody>
          <a:bodyPr>
            <a:normAutofit fontScale="85000" lnSpcReduction="20000"/>
          </a:bodyPr>
          <a:lstStyle/>
          <a:p>
            <a:r>
              <a:rPr lang="ru-RU" cap="none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cap="none" dirty="0" err="1" smtClean="0"/>
              <a:t>межапарка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вецаки</a:t>
            </a:r>
            <a:r>
              <a:rPr lang="ru-RU" cap="none" dirty="0" smtClean="0"/>
              <a:t>, </a:t>
            </a:r>
            <a:r>
              <a:rPr lang="ru-RU" cap="none" dirty="0" err="1" smtClean="0"/>
              <a:t>саркандаугава</a:t>
            </a:r>
            <a:r>
              <a:rPr lang="ru-RU" cap="none" dirty="0" smtClean="0"/>
              <a:t>, </a:t>
            </a:r>
            <a:r>
              <a:rPr lang="ru-RU" cap="none" dirty="0" err="1" smtClean="0"/>
              <a:t>вецмилгравис</a:t>
            </a:r>
            <a:r>
              <a:rPr lang="ru-RU" cap="none" dirty="0" smtClean="0"/>
              <a:t>. </a:t>
            </a:r>
            <a:r>
              <a:rPr lang="ru-RU" cap="none" smtClean="0"/>
              <a:t>Цена договорная.</a:t>
            </a:r>
            <a:endParaRPr lang="en-US" cap="none" dirty="0"/>
          </a:p>
        </p:txBody>
      </p:sp>
    </p:spTree>
    <p:extLst>
      <p:ext uri="{BB962C8B-B14F-4D97-AF65-F5344CB8AC3E}">
        <p14:creationId xmlns="" xmlns:p14="http://schemas.microsoft.com/office/powerpoint/2010/main" val="14653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ards Ladybugs Center Aligned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Business_Cards_Ladybugs_Center_Aligned.potx" id="{08404C0F-2138-4AC6-AE5D-1A0BF5119F8D}" vid="{C940ECE5-2371-43FA-837B-3941EE154C13}"/>
    </a:ext>
  </a:extLst>
</a:theme>
</file>

<file path=ppt/theme/theme2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A2F92-9811-46D9-A019-C9B599FCE99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E92BEC-2CDA-4924-A3D9-2E5D565A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A835F0D-0990-4F67-8921-51580A524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661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Business Cards Ladybugs Center Aligned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</cp:revision>
  <dcterms:created xsi:type="dcterms:W3CDTF">2013-07-31T14:27:41Z</dcterms:created>
  <dcterms:modified xsi:type="dcterms:W3CDTF">2014-04-26T05:00:19Z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