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2448" userDrawn="1">
          <p15:clr>
            <a:srgbClr val="A4A3A4"/>
          </p15:clr>
        </p15:guide>
        <p15:guide id="3" orient="horz" pos="31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86085" autoAdjust="0"/>
  </p:normalViewPr>
  <p:slideViewPr>
    <p:cSldViewPr snapToGrid="0" showGuides="1">
      <p:cViewPr>
        <p:scale>
          <a:sx n="200" d="100"/>
          <a:sy n="200" d="100"/>
        </p:scale>
        <p:origin x="-84" y="7590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5" d="100"/>
          <a:sy n="65" d="100"/>
        </p:scale>
        <p:origin x="1932" y="6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F0C42-8226-4523-B11E-7C13978E6CFD}" type="datetimeFigureOut">
              <a:rPr lang="en-US" smtClean="0"/>
              <a:pPr/>
              <a:t>4/26/2014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E0F56A-0C86-4ACC-9CF4-1B63F756A4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74385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0A8818-56B1-4EAC-B5D3-7BFFD2C4E1DE}" type="datetimeFigureOut">
              <a:rPr lang="en-US" smtClean="0"/>
              <a:pPr/>
              <a:t>4/26/2014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046C0-8A92-4E40-B931-77A8EEB71F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69489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To</a:t>
            </a:r>
            <a:r>
              <a:rPr lang="en-US" baseline="0" smtClean="0"/>
              <a:t> change the first sample business card, replace the content with your own. </a:t>
            </a:r>
          </a:p>
          <a:p>
            <a:endParaRPr lang="en-US" baseline="0" smtClean="0"/>
          </a:p>
          <a:p>
            <a:r>
              <a:rPr lang="en-US" baseline="0" smtClean="0"/>
              <a:t>Or, if you’d rather start from a clean slate, press the New Slide button on the Home tab to insert a new page. Now enter your text in the empty placeholders.</a:t>
            </a:r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046C0-8A92-4E40-B931-77A8EEB71F6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30622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ext Placeholder 2"/>
          <p:cNvSpPr>
            <a:spLocks noGrp="1"/>
          </p:cNvSpPr>
          <p:nvPr>
            <p:ph type="body" sz="quarter" idx="84" hasCustomPrompt="1"/>
          </p:nvPr>
        </p:nvSpPr>
        <p:spPr>
          <a:xfrm>
            <a:off x="1248828" y="717653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00" name="Text Placeholder 2"/>
          <p:cNvSpPr>
            <a:spLocks noGrp="1"/>
          </p:cNvSpPr>
          <p:nvPr>
            <p:ph type="body" sz="quarter" idx="85" hasCustomPrompt="1"/>
          </p:nvPr>
        </p:nvSpPr>
        <p:spPr>
          <a:xfrm>
            <a:off x="1248828" y="894131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01" name="Text Placeholder 2"/>
          <p:cNvSpPr>
            <a:spLocks noGrp="1"/>
          </p:cNvSpPr>
          <p:nvPr>
            <p:ph type="body" sz="quarter" idx="86" hasCustomPrompt="1"/>
          </p:nvPr>
        </p:nvSpPr>
        <p:spPr>
          <a:xfrm>
            <a:off x="1248828" y="115978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02" name="Text Placeholder 2"/>
          <p:cNvSpPr>
            <a:spLocks noGrp="1"/>
          </p:cNvSpPr>
          <p:nvPr>
            <p:ph type="body" sz="quarter" idx="87" hasCustomPrompt="1"/>
          </p:nvPr>
        </p:nvSpPr>
        <p:spPr>
          <a:xfrm>
            <a:off x="1248828" y="129003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03" name="Text Placeholder 2"/>
          <p:cNvSpPr>
            <a:spLocks noGrp="1"/>
          </p:cNvSpPr>
          <p:nvPr>
            <p:ph type="body" sz="quarter" idx="88" hasCustomPrompt="1"/>
          </p:nvPr>
        </p:nvSpPr>
        <p:spPr>
          <a:xfrm>
            <a:off x="1517440" y="1554723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04" name="Text Placeholder 2"/>
          <p:cNvSpPr>
            <a:spLocks noGrp="1"/>
          </p:cNvSpPr>
          <p:nvPr>
            <p:ph type="body" sz="quarter" idx="89" hasCustomPrompt="1"/>
          </p:nvPr>
        </p:nvSpPr>
        <p:spPr>
          <a:xfrm>
            <a:off x="4449228" y="717653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05" name="Text Placeholder 2"/>
          <p:cNvSpPr>
            <a:spLocks noGrp="1"/>
          </p:cNvSpPr>
          <p:nvPr>
            <p:ph type="body" sz="quarter" idx="90" hasCustomPrompt="1"/>
          </p:nvPr>
        </p:nvSpPr>
        <p:spPr>
          <a:xfrm>
            <a:off x="4449228" y="894131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06" name="Text Placeholder 2"/>
          <p:cNvSpPr>
            <a:spLocks noGrp="1"/>
          </p:cNvSpPr>
          <p:nvPr>
            <p:ph type="body" sz="quarter" idx="91" hasCustomPrompt="1"/>
          </p:nvPr>
        </p:nvSpPr>
        <p:spPr>
          <a:xfrm>
            <a:off x="4449228" y="115978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07" name="Text Placeholder 2"/>
          <p:cNvSpPr>
            <a:spLocks noGrp="1"/>
          </p:cNvSpPr>
          <p:nvPr>
            <p:ph type="body" sz="quarter" idx="92" hasCustomPrompt="1"/>
          </p:nvPr>
        </p:nvSpPr>
        <p:spPr>
          <a:xfrm>
            <a:off x="4449228" y="129003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08" name="Text Placeholder 2"/>
          <p:cNvSpPr>
            <a:spLocks noGrp="1"/>
          </p:cNvSpPr>
          <p:nvPr>
            <p:ph type="body" sz="quarter" idx="93" hasCustomPrompt="1"/>
          </p:nvPr>
        </p:nvSpPr>
        <p:spPr>
          <a:xfrm>
            <a:off x="4717840" y="1554722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111" name="Text Placeholder 2"/>
          <p:cNvSpPr>
            <a:spLocks noGrp="1"/>
          </p:cNvSpPr>
          <p:nvPr>
            <p:ph type="body" sz="quarter" idx="74" hasCustomPrompt="1"/>
          </p:nvPr>
        </p:nvSpPr>
        <p:spPr>
          <a:xfrm>
            <a:off x="1248828" y="2553298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112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1248828" y="2729776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113" name="Text Placeholder 2"/>
          <p:cNvSpPr>
            <a:spLocks noGrp="1"/>
          </p:cNvSpPr>
          <p:nvPr>
            <p:ph type="body" sz="quarter" idx="76" hasCustomPrompt="1"/>
          </p:nvPr>
        </p:nvSpPr>
        <p:spPr>
          <a:xfrm>
            <a:off x="1248828" y="299542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114" name="Text Placeholder 2"/>
          <p:cNvSpPr>
            <a:spLocks noGrp="1"/>
          </p:cNvSpPr>
          <p:nvPr>
            <p:ph type="body" sz="quarter" idx="77" hasCustomPrompt="1"/>
          </p:nvPr>
        </p:nvSpPr>
        <p:spPr>
          <a:xfrm>
            <a:off x="1248828" y="312568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115" name="Text Placeholder 2"/>
          <p:cNvSpPr>
            <a:spLocks noGrp="1"/>
          </p:cNvSpPr>
          <p:nvPr>
            <p:ph type="body" sz="quarter" idx="78" hasCustomPrompt="1"/>
          </p:nvPr>
        </p:nvSpPr>
        <p:spPr>
          <a:xfrm>
            <a:off x="1517440" y="3390367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194" name="Text Placeholder 2"/>
          <p:cNvSpPr>
            <a:spLocks noGrp="1"/>
          </p:cNvSpPr>
          <p:nvPr>
            <p:ph type="body" sz="quarter" idx="79" hasCustomPrompt="1"/>
          </p:nvPr>
        </p:nvSpPr>
        <p:spPr>
          <a:xfrm>
            <a:off x="4449228" y="2553298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195" name="Text Placeholder 2"/>
          <p:cNvSpPr>
            <a:spLocks noGrp="1"/>
          </p:cNvSpPr>
          <p:nvPr>
            <p:ph type="body" sz="quarter" idx="80" hasCustomPrompt="1"/>
          </p:nvPr>
        </p:nvSpPr>
        <p:spPr>
          <a:xfrm>
            <a:off x="4449228" y="2729776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196" name="Text Placeholder 2"/>
          <p:cNvSpPr>
            <a:spLocks noGrp="1"/>
          </p:cNvSpPr>
          <p:nvPr>
            <p:ph type="body" sz="quarter" idx="81" hasCustomPrompt="1"/>
          </p:nvPr>
        </p:nvSpPr>
        <p:spPr>
          <a:xfrm>
            <a:off x="4449228" y="299542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197" name="Text Placeholder 2"/>
          <p:cNvSpPr>
            <a:spLocks noGrp="1"/>
          </p:cNvSpPr>
          <p:nvPr>
            <p:ph type="body" sz="quarter" idx="82" hasCustomPrompt="1"/>
          </p:nvPr>
        </p:nvSpPr>
        <p:spPr>
          <a:xfrm>
            <a:off x="4449228" y="312568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198" name="Text Placeholder 2"/>
          <p:cNvSpPr>
            <a:spLocks noGrp="1"/>
          </p:cNvSpPr>
          <p:nvPr>
            <p:ph type="body" sz="quarter" idx="83" hasCustomPrompt="1"/>
          </p:nvPr>
        </p:nvSpPr>
        <p:spPr>
          <a:xfrm>
            <a:off x="4717840" y="3390367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09" name="Text Placeholder 2"/>
          <p:cNvSpPr>
            <a:spLocks noGrp="1"/>
          </p:cNvSpPr>
          <p:nvPr>
            <p:ph type="body" sz="quarter" idx="94" hasCustomPrompt="1"/>
          </p:nvPr>
        </p:nvSpPr>
        <p:spPr>
          <a:xfrm>
            <a:off x="1248828" y="4382538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10" name="Text Placeholder 2"/>
          <p:cNvSpPr>
            <a:spLocks noGrp="1"/>
          </p:cNvSpPr>
          <p:nvPr>
            <p:ph type="body" sz="quarter" idx="95" hasCustomPrompt="1"/>
          </p:nvPr>
        </p:nvSpPr>
        <p:spPr>
          <a:xfrm>
            <a:off x="1248828" y="4559016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11" name="Text Placeholder 2"/>
          <p:cNvSpPr>
            <a:spLocks noGrp="1"/>
          </p:cNvSpPr>
          <p:nvPr>
            <p:ph type="body" sz="quarter" idx="96" hasCustomPrompt="1"/>
          </p:nvPr>
        </p:nvSpPr>
        <p:spPr>
          <a:xfrm>
            <a:off x="1248828" y="482466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12" name="Text Placeholder 2"/>
          <p:cNvSpPr>
            <a:spLocks noGrp="1"/>
          </p:cNvSpPr>
          <p:nvPr>
            <p:ph type="body" sz="quarter" idx="97" hasCustomPrompt="1"/>
          </p:nvPr>
        </p:nvSpPr>
        <p:spPr>
          <a:xfrm>
            <a:off x="1248828" y="495492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13" name="Text Placeholder 2"/>
          <p:cNvSpPr>
            <a:spLocks noGrp="1"/>
          </p:cNvSpPr>
          <p:nvPr>
            <p:ph type="body" sz="quarter" idx="98" hasCustomPrompt="1"/>
          </p:nvPr>
        </p:nvSpPr>
        <p:spPr>
          <a:xfrm>
            <a:off x="1517440" y="5219607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14" name="Text Placeholder 2"/>
          <p:cNvSpPr>
            <a:spLocks noGrp="1"/>
          </p:cNvSpPr>
          <p:nvPr>
            <p:ph type="body" sz="quarter" idx="99" hasCustomPrompt="1"/>
          </p:nvPr>
        </p:nvSpPr>
        <p:spPr>
          <a:xfrm>
            <a:off x="4449228" y="4382538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15" name="Text Placeholder 2"/>
          <p:cNvSpPr>
            <a:spLocks noGrp="1"/>
          </p:cNvSpPr>
          <p:nvPr>
            <p:ph type="body" sz="quarter" idx="100" hasCustomPrompt="1"/>
          </p:nvPr>
        </p:nvSpPr>
        <p:spPr>
          <a:xfrm>
            <a:off x="4449228" y="4559016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16" name="Text Placeholder 2"/>
          <p:cNvSpPr>
            <a:spLocks noGrp="1"/>
          </p:cNvSpPr>
          <p:nvPr>
            <p:ph type="body" sz="quarter" idx="101" hasCustomPrompt="1"/>
          </p:nvPr>
        </p:nvSpPr>
        <p:spPr>
          <a:xfrm>
            <a:off x="4449228" y="482466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17" name="Text Placeholder 2"/>
          <p:cNvSpPr>
            <a:spLocks noGrp="1"/>
          </p:cNvSpPr>
          <p:nvPr>
            <p:ph type="body" sz="quarter" idx="102" hasCustomPrompt="1"/>
          </p:nvPr>
        </p:nvSpPr>
        <p:spPr>
          <a:xfrm>
            <a:off x="4449228" y="495492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18" name="Text Placeholder 2"/>
          <p:cNvSpPr>
            <a:spLocks noGrp="1"/>
          </p:cNvSpPr>
          <p:nvPr>
            <p:ph type="body" sz="quarter" idx="103" hasCustomPrompt="1"/>
          </p:nvPr>
        </p:nvSpPr>
        <p:spPr>
          <a:xfrm>
            <a:off x="4717840" y="5219607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19" name="Text Placeholder 2"/>
          <p:cNvSpPr>
            <a:spLocks noGrp="1"/>
          </p:cNvSpPr>
          <p:nvPr>
            <p:ph type="body" sz="quarter" idx="104" hasCustomPrompt="1"/>
          </p:nvPr>
        </p:nvSpPr>
        <p:spPr>
          <a:xfrm>
            <a:off x="1248828" y="6207864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20" name="Text Placeholder 2"/>
          <p:cNvSpPr>
            <a:spLocks noGrp="1"/>
          </p:cNvSpPr>
          <p:nvPr>
            <p:ph type="body" sz="quarter" idx="105" hasCustomPrompt="1"/>
          </p:nvPr>
        </p:nvSpPr>
        <p:spPr>
          <a:xfrm>
            <a:off x="1248828" y="6384342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21" name="Text Placeholder 2"/>
          <p:cNvSpPr>
            <a:spLocks noGrp="1"/>
          </p:cNvSpPr>
          <p:nvPr>
            <p:ph type="body" sz="quarter" idx="106" hasCustomPrompt="1"/>
          </p:nvPr>
        </p:nvSpPr>
        <p:spPr>
          <a:xfrm>
            <a:off x="1248828" y="6649991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22" name="Text Placeholder 2"/>
          <p:cNvSpPr>
            <a:spLocks noGrp="1"/>
          </p:cNvSpPr>
          <p:nvPr>
            <p:ph type="body" sz="quarter" idx="107" hasCustomPrompt="1"/>
          </p:nvPr>
        </p:nvSpPr>
        <p:spPr>
          <a:xfrm>
            <a:off x="1248828" y="6780246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23" name="Text Placeholder 2"/>
          <p:cNvSpPr>
            <a:spLocks noGrp="1"/>
          </p:cNvSpPr>
          <p:nvPr>
            <p:ph type="body" sz="quarter" idx="108" hasCustomPrompt="1"/>
          </p:nvPr>
        </p:nvSpPr>
        <p:spPr>
          <a:xfrm>
            <a:off x="1517440" y="7044933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24" name="Text Placeholder 2"/>
          <p:cNvSpPr>
            <a:spLocks noGrp="1"/>
          </p:cNvSpPr>
          <p:nvPr>
            <p:ph type="body" sz="quarter" idx="109" hasCustomPrompt="1"/>
          </p:nvPr>
        </p:nvSpPr>
        <p:spPr>
          <a:xfrm>
            <a:off x="4449228" y="6207864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25" name="Text Placeholder 2"/>
          <p:cNvSpPr>
            <a:spLocks noGrp="1"/>
          </p:cNvSpPr>
          <p:nvPr>
            <p:ph type="body" sz="quarter" idx="110" hasCustomPrompt="1"/>
          </p:nvPr>
        </p:nvSpPr>
        <p:spPr>
          <a:xfrm>
            <a:off x="4449228" y="6384342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26" name="Text Placeholder 2"/>
          <p:cNvSpPr>
            <a:spLocks noGrp="1"/>
          </p:cNvSpPr>
          <p:nvPr>
            <p:ph type="body" sz="quarter" idx="111" hasCustomPrompt="1"/>
          </p:nvPr>
        </p:nvSpPr>
        <p:spPr>
          <a:xfrm>
            <a:off x="4449228" y="6649991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27" name="Text Placeholder 2"/>
          <p:cNvSpPr>
            <a:spLocks noGrp="1"/>
          </p:cNvSpPr>
          <p:nvPr>
            <p:ph type="body" sz="quarter" idx="112" hasCustomPrompt="1"/>
          </p:nvPr>
        </p:nvSpPr>
        <p:spPr>
          <a:xfrm>
            <a:off x="4449228" y="6780246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28" name="Text Placeholder 2"/>
          <p:cNvSpPr>
            <a:spLocks noGrp="1"/>
          </p:cNvSpPr>
          <p:nvPr>
            <p:ph type="body" sz="quarter" idx="113" hasCustomPrompt="1"/>
          </p:nvPr>
        </p:nvSpPr>
        <p:spPr>
          <a:xfrm>
            <a:off x="4717840" y="7044933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29" name="Text Placeholder 2"/>
          <p:cNvSpPr>
            <a:spLocks noGrp="1"/>
          </p:cNvSpPr>
          <p:nvPr>
            <p:ph type="body" sz="quarter" idx="114" hasCustomPrompt="1"/>
          </p:nvPr>
        </p:nvSpPr>
        <p:spPr>
          <a:xfrm>
            <a:off x="1248828" y="8038233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30" name="Text Placeholder 2"/>
          <p:cNvSpPr>
            <a:spLocks noGrp="1"/>
          </p:cNvSpPr>
          <p:nvPr>
            <p:ph type="body" sz="quarter" idx="115" hasCustomPrompt="1"/>
          </p:nvPr>
        </p:nvSpPr>
        <p:spPr>
          <a:xfrm>
            <a:off x="1248828" y="8214711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31" name="Text Placeholder 2"/>
          <p:cNvSpPr>
            <a:spLocks noGrp="1"/>
          </p:cNvSpPr>
          <p:nvPr>
            <p:ph type="body" sz="quarter" idx="116" hasCustomPrompt="1"/>
          </p:nvPr>
        </p:nvSpPr>
        <p:spPr>
          <a:xfrm>
            <a:off x="1248828" y="848036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32" name="Text Placeholder 2"/>
          <p:cNvSpPr>
            <a:spLocks noGrp="1"/>
          </p:cNvSpPr>
          <p:nvPr>
            <p:ph type="body" sz="quarter" idx="117" hasCustomPrompt="1"/>
          </p:nvPr>
        </p:nvSpPr>
        <p:spPr>
          <a:xfrm>
            <a:off x="1248828" y="861061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33" name="Text Placeholder 2"/>
          <p:cNvSpPr>
            <a:spLocks noGrp="1"/>
          </p:cNvSpPr>
          <p:nvPr>
            <p:ph type="body" sz="quarter" idx="118" hasCustomPrompt="1"/>
          </p:nvPr>
        </p:nvSpPr>
        <p:spPr>
          <a:xfrm>
            <a:off x="1517440" y="8875302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34" name="Text Placeholder 2"/>
          <p:cNvSpPr>
            <a:spLocks noGrp="1"/>
          </p:cNvSpPr>
          <p:nvPr>
            <p:ph type="body" sz="quarter" idx="119" hasCustomPrompt="1"/>
          </p:nvPr>
        </p:nvSpPr>
        <p:spPr>
          <a:xfrm>
            <a:off x="4449228" y="8038233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35" name="Text Placeholder 2"/>
          <p:cNvSpPr>
            <a:spLocks noGrp="1"/>
          </p:cNvSpPr>
          <p:nvPr>
            <p:ph type="body" sz="quarter" idx="120" hasCustomPrompt="1"/>
          </p:nvPr>
        </p:nvSpPr>
        <p:spPr>
          <a:xfrm>
            <a:off x="4449228" y="8214711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36" name="Text Placeholder 2"/>
          <p:cNvSpPr>
            <a:spLocks noGrp="1"/>
          </p:cNvSpPr>
          <p:nvPr>
            <p:ph type="body" sz="quarter" idx="121" hasCustomPrompt="1"/>
          </p:nvPr>
        </p:nvSpPr>
        <p:spPr>
          <a:xfrm>
            <a:off x="4449228" y="848036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37" name="Text Placeholder 2"/>
          <p:cNvSpPr>
            <a:spLocks noGrp="1"/>
          </p:cNvSpPr>
          <p:nvPr>
            <p:ph type="body" sz="quarter" idx="122" hasCustomPrompt="1"/>
          </p:nvPr>
        </p:nvSpPr>
        <p:spPr>
          <a:xfrm>
            <a:off x="4449228" y="861061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38" name="Text Placeholder 2"/>
          <p:cNvSpPr>
            <a:spLocks noGrp="1"/>
          </p:cNvSpPr>
          <p:nvPr>
            <p:ph type="body" sz="quarter" idx="123" hasCustomPrompt="1"/>
          </p:nvPr>
        </p:nvSpPr>
        <p:spPr>
          <a:xfrm>
            <a:off x="4717840" y="8875302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</p:spTree>
    <p:extLst>
      <p:ext uri="{BB962C8B-B14F-4D97-AF65-F5344CB8AC3E}">
        <p14:creationId xmlns="" xmlns:p14="http://schemas.microsoft.com/office/powerpoint/2010/main" val="1775555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emf"/><Relationship Id="rId5" Type="http://schemas.openxmlformats.org/officeDocument/2006/relationships/image" Target="../media/image3.png"/><Relationship Id="rId10" Type="http://schemas.openxmlformats.org/officeDocument/2006/relationships/image" Target="../media/image8.emf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business card grid" hidden="1"/>
          <p:cNvGrpSpPr/>
          <p:nvPr userDrawn="1"/>
        </p:nvGrpSpPr>
        <p:grpSpPr>
          <a:xfrm>
            <a:off x="685800" y="452618"/>
            <a:ext cx="6400800" cy="9148542"/>
            <a:chOff x="685800" y="452618"/>
            <a:chExt cx="6400800" cy="9148542"/>
          </a:xfrm>
        </p:grpSpPr>
        <p:sp>
          <p:nvSpPr>
            <p:cNvPr id="8" name="Rectangle 7"/>
            <p:cNvSpPr/>
            <p:nvPr userDrawn="1"/>
          </p:nvSpPr>
          <p:spPr>
            <a:xfrm>
              <a:off x="685800" y="452618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3886200" y="452618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685800" y="22878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3886200" y="22878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685800" y="41166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3886200" y="41166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685800" y="59454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3886200" y="59454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85800" y="7772360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3886200" y="7772360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Placeholder 1" hidden="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 hidden="1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 hidden="1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E089B-7FF9-4A76-9A80-45C596FC758E}" type="datetimeFigureOut">
              <a:rPr lang="en-US" smtClean="0"/>
              <a:pPr/>
              <a:t>4/26/2014</a:t>
            </a:fld>
            <a:endParaRPr lang="en-US"/>
          </a:p>
        </p:txBody>
      </p:sp>
      <p:sp>
        <p:nvSpPr>
          <p:cNvPr id="5" name="Footer Placeholder 4" hidden="1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hidden="1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0A0F0-231E-41D6-803A-199B82C09D4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775157" y="551022"/>
            <a:ext cx="2994825" cy="1642964"/>
            <a:chOff x="775157" y="551022"/>
            <a:chExt cx="2994825" cy="1642964"/>
          </a:xfrm>
        </p:grpSpPr>
        <p:pic>
          <p:nvPicPr>
            <p:cNvPr id="182" name="Picture 181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36" name="Group 35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37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9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49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50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51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83" name="Group 182"/>
          <p:cNvGrpSpPr/>
          <p:nvPr userDrawn="1"/>
        </p:nvGrpSpPr>
        <p:grpSpPr>
          <a:xfrm>
            <a:off x="3977640" y="551022"/>
            <a:ext cx="2994825" cy="1642964"/>
            <a:chOff x="775157" y="551022"/>
            <a:chExt cx="2994825" cy="1642964"/>
          </a:xfrm>
        </p:grpSpPr>
        <p:pic>
          <p:nvPicPr>
            <p:cNvPr id="184" name="Picture 18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185" name="Picture 18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186" name="Picture 18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187" name="Picture 186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188" name="Picture 187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189" name="Picture 188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190" name="Picture 18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191" name="Picture 19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192" name="Group 19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193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194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195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196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197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98" name="Group 197"/>
          <p:cNvGrpSpPr/>
          <p:nvPr userDrawn="1"/>
        </p:nvGrpSpPr>
        <p:grpSpPr>
          <a:xfrm>
            <a:off x="775157" y="2380727"/>
            <a:ext cx="2994825" cy="1642964"/>
            <a:chOff x="775157" y="551022"/>
            <a:chExt cx="2994825" cy="1642964"/>
          </a:xfrm>
        </p:grpSpPr>
        <p:pic>
          <p:nvPicPr>
            <p:cNvPr id="199" name="Picture 198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00" name="Picture 19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01" name="Picture 20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02" name="Picture 201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03" name="Picture 202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04" name="Picture 203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05" name="Picture 204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06" name="Picture 20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07" name="Group 206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08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09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10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11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12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13" name="Group 212"/>
          <p:cNvGrpSpPr/>
          <p:nvPr userDrawn="1"/>
        </p:nvGrpSpPr>
        <p:grpSpPr>
          <a:xfrm>
            <a:off x="3977640" y="2380727"/>
            <a:ext cx="2994825" cy="1642964"/>
            <a:chOff x="775157" y="551022"/>
            <a:chExt cx="2994825" cy="1642964"/>
          </a:xfrm>
        </p:grpSpPr>
        <p:pic>
          <p:nvPicPr>
            <p:cNvPr id="214" name="Picture 21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15" name="Picture 2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16" name="Picture 21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17" name="Picture 216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18" name="Picture 217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19" name="Picture 218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20" name="Picture 21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21" name="Picture 22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22" name="Group 22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23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24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25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26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27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28" name="Group 227"/>
          <p:cNvGrpSpPr/>
          <p:nvPr userDrawn="1"/>
        </p:nvGrpSpPr>
        <p:grpSpPr>
          <a:xfrm>
            <a:off x="775157" y="4206240"/>
            <a:ext cx="2994825" cy="1642964"/>
            <a:chOff x="775157" y="551022"/>
            <a:chExt cx="2994825" cy="1642964"/>
          </a:xfrm>
        </p:grpSpPr>
        <p:pic>
          <p:nvPicPr>
            <p:cNvPr id="229" name="Picture 228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30" name="Picture 22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31" name="Picture 23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32" name="Picture 231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33" name="Picture 232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34" name="Picture 233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35" name="Picture 234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36" name="Picture 23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37" name="Group 236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38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39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40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41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42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43" name="Group 242"/>
          <p:cNvGrpSpPr/>
          <p:nvPr userDrawn="1"/>
        </p:nvGrpSpPr>
        <p:grpSpPr>
          <a:xfrm>
            <a:off x="3977640" y="4206240"/>
            <a:ext cx="2994825" cy="1642964"/>
            <a:chOff x="775157" y="551022"/>
            <a:chExt cx="2994825" cy="1642964"/>
          </a:xfrm>
        </p:grpSpPr>
        <p:pic>
          <p:nvPicPr>
            <p:cNvPr id="244" name="Picture 24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45" name="Picture 24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46" name="Picture 24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47" name="Picture 246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48" name="Picture 247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49" name="Picture 248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50" name="Picture 24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51" name="Picture 25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52" name="Group 25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53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54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55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56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57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58" name="Group 257"/>
          <p:cNvGrpSpPr/>
          <p:nvPr userDrawn="1"/>
        </p:nvGrpSpPr>
        <p:grpSpPr>
          <a:xfrm>
            <a:off x="775157" y="6036478"/>
            <a:ext cx="2994825" cy="1642964"/>
            <a:chOff x="775157" y="551022"/>
            <a:chExt cx="2994825" cy="1642964"/>
          </a:xfrm>
        </p:grpSpPr>
        <p:pic>
          <p:nvPicPr>
            <p:cNvPr id="259" name="Picture 258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60" name="Picture 25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61" name="Picture 26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62" name="Picture 261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63" name="Picture 262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64" name="Picture 263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65" name="Picture 264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66" name="Picture 26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67" name="Group 266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68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69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70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71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72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73" name="Group 272"/>
          <p:cNvGrpSpPr/>
          <p:nvPr userDrawn="1"/>
        </p:nvGrpSpPr>
        <p:grpSpPr>
          <a:xfrm>
            <a:off x="3977640" y="6036478"/>
            <a:ext cx="2994825" cy="1642964"/>
            <a:chOff x="775157" y="551022"/>
            <a:chExt cx="2994825" cy="1642964"/>
          </a:xfrm>
        </p:grpSpPr>
        <p:pic>
          <p:nvPicPr>
            <p:cNvPr id="274" name="Picture 27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75" name="Picture 27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76" name="Picture 27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77" name="Picture 276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78" name="Picture 277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79" name="Picture 278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80" name="Picture 27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81" name="Picture 28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82" name="Group 28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83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84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85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86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87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88" name="Group 287"/>
          <p:cNvGrpSpPr/>
          <p:nvPr userDrawn="1"/>
        </p:nvGrpSpPr>
        <p:grpSpPr>
          <a:xfrm>
            <a:off x="775157" y="7863840"/>
            <a:ext cx="2994825" cy="1642964"/>
            <a:chOff x="775157" y="551022"/>
            <a:chExt cx="2994825" cy="1642964"/>
          </a:xfrm>
        </p:grpSpPr>
        <p:pic>
          <p:nvPicPr>
            <p:cNvPr id="289" name="Picture 288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90" name="Picture 28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91" name="Picture 29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92" name="Picture 291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93" name="Picture 292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94" name="Picture 293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95" name="Picture 294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96" name="Picture 29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97" name="Group 296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98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99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00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01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02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303" name="Group 302"/>
          <p:cNvGrpSpPr/>
          <p:nvPr userDrawn="1"/>
        </p:nvGrpSpPr>
        <p:grpSpPr>
          <a:xfrm>
            <a:off x="3977640" y="7863840"/>
            <a:ext cx="2994825" cy="1642964"/>
            <a:chOff x="775157" y="551022"/>
            <a:chExt cx="2994825" cy="1642964"/>
          </a:xfrm>
        </p:grpSpPr>
        <p:pic>
          <p:nvPicPr>
            <p:cNvPr id="304" name="Picture 30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305" name="Picture 30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306" name="Picture 30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307" name="Picture 306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308" name="Picture 307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309" name="Picture 308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310" name="Picture 30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311" name="Picture 31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312" name="Group 31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313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14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15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16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17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="" xmlns:p14="http://schemas.microsoft.com/office/powerpoint/2010/main" val="2052033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2" pos="2448" userDrawn="1">
          <p15:clr>
            <a:srgbClr val="A4A3A4"/>
          </p15:clr>
        </p15:guide>
        <p15:guide id="3" pos="432" userDrawn="1">
          <p15:clr>
            <a:srgbClr val="A4A3A4"/>
          </p15:clr>
        </p15:guide>
        <p15:guide id="4" pos="4464" userDrawn="1">
          <p15:clr>
            <a:srgbClr val="A4A3A4"/>
          </p15:clr>
        </p15:guide>
        <p15:guide id="5" orient="horz" pos="288" userDrawn="1">
          <p15:clr>
            <a:srgbClr val="A4A3A4"/>
          </p15:clr>
        </p15:guide>
        <p15:guide id="6" orient="horz" pos="1440" userDrawn="1">
          <p15:clr>
            <a:srgbClr val="A4A3A4"/>
          </p15:clr>
        </p15:guide>
        <p15:guide id="7" orient="horz" pos="2592" userDrawn="1">
          <p15:clr>
            <a:srgbClr val="A4A3A4"/>
          </p15:clr>
        </p15:guide>
        <p15:guide id="8" orient="horz" pos="3744" userDrawn="1">
          <p15:clr>
            <a:srgbClr val="A4A3A4"/>
          </p15:clr>
        </p15:guide>
        <p15:guide id="9" orient="horz" pos="4896" userDrawn="1">
          <p15:clr>
            <a:srgbClr val="A4A3A4"/>
          </p15:clr>
        </p15:guide>
        <p15:guide id="10" orient="horz" pos="6048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209675" y="461964"/>
            <a:ext cx="2743199" cy="1581150"/>
          </a:xfrm>
        </p:spPr>
        <p:txBody>
          <a:bodyPr>
            <a:normAutofit/>
          </a:bodyPr>
          <a:lstStyle/>
          <a:p>
            <a:r>
              <a:rPr lang="ru-RU" cap="none" dirty="0" smtClean="0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 cap="none" dirty="0" smtClean="0">
              <a:latin typeface="Candara" charset="0"/>
            </a:endParaRPr>
          </a:p>
          <a:p>
            <a:endParaRPr lang="en-US" dirty="0"/>
          </a:p>
        </p:txBody>
      </p:sp>
      <p:sp>
        <p:nvSpPr>
          <p:cNvPr id="13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405642" y="461948"/>
            <a:ext cx="2680957" cy="1581150"/>
          </a:xfrm>
        </p:spPr>
        <p:txBody>
          <a:bodyPr>
            <a:normAutofit/>
          </a:bodyPr>
          <a:lstStyle/>
          <a:p>
            <a:r>
              <a:rPr lang="ru-RU" cap="none" dirty="0" smtClean="0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 cap="none" dirty="0" smtClean="0">
              <a:latin typeface="Candara" charset="0"/>
            </a:endParaRPr>
          </a:p>
          <a:p>
            <a:endParaRPr lang="en-US" dirty="0"/>
          </a:p>
        </p:txBody>
      </p:sp>
      <p:sp>
        <p:nvSpPr>
          <p:cNvPr id="22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181100" y="2305052"/>
            <a:ext cx="2743199" cy="1581150"/>
          </a:xfrm>
        </p:spPr>
        <p:txBody>
          <a:bodyPr>
            <a:normAutofit/>
          </a:bodyPr>
          <a:lstStyle/>
          <a:p>
            <a:r>
              <a:rPr lang="ru-RU" cap="none" dirty="0" smtClean="0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 cap="none" dirty="0" smtClean="0">
              <a:latin typeface="Candara" charset="0"/>
            </a:endParaRPr>
          </a:p>
          <a:p>
            <a:endParaRPr lang="en-US" dirty="0"/>
          </a:p>
        </p:txBody>
      </p:sp>
      <p:sp>
        <p:nvSpPr>
          <p:cNvPr id="23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377067" y="2305036"/>
            <a:ext cx="2680957" cy="1581150"/>
          </a:xfrm>
        </p:spPr>
        <p:txBody>
          <a:bodyPr>
            <a:normAutofit/>
          </a:bodyPr>
          <a:lstStyle/>
          <a:p>
            <a:r>
              <a:rPr lang="ru-RU" cap="none" dirty="0" smtClean="0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 cap="none" dirty="0" smtClean="0">
              <a:latin typeface="Candara" charset="0"/>
            </a:endParaRPr>
          </a:p>
          <a:p>
            <a:endParaRPr lang="en-US" dirty="0"/>
          </a:p>
        </p:txBody>
      </p:sp>
      <p:sp>
        <p:nvSpPr>
          <p:cNvPr id="24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176338" y="4114802"/>
            <a:ext cx="2743199" cy="1581150"/>
          </a:xfrm>
        </p:spPr>
        <p:txBody>
          <a:bodyPr>
            <a:normAutofit/>
          </a:bodyPr>
          <a:lstStyle/>
          <a:p>
            <a:r>
              <a:rPr lang="ru-RU" cap="none" dirty="0" smtClean="0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 cap="none" dirty="0" smtClean="0">
              <a:latin typeface="Candara" charset="0"/>
            </a:endParaRPr>
          </a:p>
          <a:p>
            <a:endParaRPr lang="en-US" dirty="0"/>
          </a:p>
        </p:txBody>
      </p:sp>
      <p:sp>
        <p:nvSpPr>
          <p:cNvPr id="25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372305" y="4114786"/>
            <a:ext cx="2680957" cy="1581150"/>
          </a:xfrm>
        </p:spPr>
        <p:txBody>
          <a:bodyPr>
            <a:normAutofit/>
          </a:bodyPr>
          <a:lstStyle/>
          <a:p>
            <a:r>
              <a:rPr lang="ru-RU" cap="none" dirty="0" smtClean="0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 cap="none" dirty="0" smtClean="0">
              <a:latin typeface="Candara" charset="0"/>
            </a:endParaRPr>
          </a:p>
          <a:p>
            <a:endParaRPr lang="en-US" dirty="0"/>
          </a:p>
        </p:txBody>
      </p:sp>
      <p:sp>
        <p:nvSpPr>
          <p:cNvPr id="26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181101" y="5976939"/>
            <a:ext cx="2743199" cy="1581150"/>
          </a:xfrm>
        </p:spPr>
        <p:txBody>
          <a:bodyPr>
            <a:normAutofit/>
          </a:bodyPr>
          <a:lstStyle/>
          <a:p>
            <a:r>
              <a:rPr lang="ru-RU" cap="none" dirty="0" smtClean="0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 cap="none" dirty="0" smtClean="0">
              <a:latin typeface="Candara" charset="0"/>
            </a:endParaRPr>
          </a:p>
          <a:p>
            <a:endParaRPr lang="en-US" dirty="0"/>
          </a:p>
        </p:txBody>
      </p:sp>
      <p:sp>
        <p:nvSpPr>
          <p:cNvPr id="27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377068" y="5976923"/>
            <a:ext cx="2680957" cy="1581150"/>
          </a:xfrm>
        </p:spPr>
        <p:txBody>
          <a:bodyPr>
            <a:normAutofit/>
          </a:bodyPr>
          <a:lstStyle/>
          <a:p>
            <a:r>
              <a:rPr lang="ru-RU" cap="none" dirty="0" smtClean="0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 cap="none" dirty="0" smtClean="0">
              <a:latin typeface="Candara" charset="0"/>
            </a:endParaRPr>
          </a:p>
          <a:p>
            <a:endParaRPr lang="en-US" dirty="0"/>
          </a:p>
        </p:txBody>
      </p:sp>
      <p:sp>
        <p:nvSpPr>
          <p:cNvPr id="28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185864" y="7800977"/>
            <a:ext cx="2743199" cy="1581150"/>
          </a:xfrm>
        </p:spPr>
        <p:txBody>
          <a:bodyPr>
            <a:normAutofit/>
          </a:bodyPr>
          <a:lstStyle/>
          <a:p>
            <a:r>
              <a:rPr lang="ru-RU" cap="none" dirty="0" smtClean="0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 cap="none" dirty="0" smtClean="0">
              <a:latin typeface="Candara" charset="0"/>
            </a:endParaRPr>
          </a:p>
          <a:p>
            <a:endParaRPr lang="en-US" dirty="0"/>
          </a:p>
        </p:txBody>
      </p:sp>
      <p:sp>
        <p:nvSpPr>
          <p:cNvPr id="29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381831" y="7800961"/>
            <a:ext cx="2680957" cy="1581150"/>
          </a:xfrm>
        </p:spPr>
        <p:txBody>
          <a:bodyPr>
            <a:normAutofit/>
          </a:bodyPr>
          <a:lstStyle/>
          <a:p>
            <a:r>
              <a:rPr lang="ru-RU" cap="none" dirty="0" smtClean="0">
                <a:latin typeface="Candara" charset="0"/>
              </a:rPr>
              <a:t>Садовник с опытом работы, приведет ваш двор, лужайку, даже просто кусты и деревья вокруг дома в надлежащий вид, за умеренную оплату! </a:t>
            </a:r>
            <a:endParaRPr lang="en-US" cap="none" dirty="0" smtClean="0">
              <a:latin typeface="Candara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6535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siness Cards Ladybugs Center Aligned">
  <a:themeElements>
    <a:clrScheme name="ladybug">
      <a:dk1>
        <a:srgbClr val="171717"/>
      </a:dk1>
      <a:lt1>
        <a:sysClr val="window" lastClr="FFFFFF"/>
      </a:lt1>
      <a:dk2>
        <a:srgbClr val="6B6B6C"/>
      </a:dk2>
      <a:lt2>
        <a:srgbClr val="E6E6E6"/>
      </a:lt2>
      <a:accent1>
        <a:srgbClr val="C7192E"/>
      </a:accent1>
      <a:accent2>
        <a:srgbClr val="FF9999"/>
      </a:accent2>
      <a:accent3>
        <a:srgbClr val="75D362"/>
      </a:accent3>
      <a:accent4>
        <a:srgbClr val="A8E580"/>
      </a:accent4>
      <a:accent5>
        <a:srgbClr val="79267D"/>
      </a:accent5>
      <a:accent6>
        <a:srgbClr val="56A3A3"/>
      </a:accent6>
      <a:hlink>
        <a:srgbClr val="79267D"/>
      </a:hlink>
      <a:folHlink>
        <a:srgbClr val="A6A6A6"/>
      </a:folHlink>
    </a:clrScheme>
    <a:fontScheme name="Candara-Calibri Light">
      <a:majorFont>
        <a:latin typeface="Candara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 anchor="ctr">
        <a:spAutoFit/>
      </a:bodyPr>
      <a:lstStyle>
        <a:defPPr>
          <a:lnSpc>
            <a:spcPct val="90000"/>
          </a:lnSpc>
          <a:defRPr dirty="0" err="1" smtClean="0">
            <a:effectLst>
              <a:outerShdw blurRad="38100" algn="ctr" rotWithShape="0">
                <a:prstClr val="black">
                  <a:alpha val="40000"/>
                </a:prstClr>
              </a:outerShdw>
            </a:effectLst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Business_Cards_Ladybugs_Center_Aligned.potx" id="{08404C0F-2138-4AC6-AE5D-1A0BF5119F8D}" vid="{C940ECE5-2371-43FA-837B-3941EE154C13}"/>
    </a:ext>
  </a:extLst>
</a:theme>
</file>

<file path=ppt/theme/theme2.xml><?xml version="1.0" encoding="utf-8"?>
<a:theme xmlns:a="http://schemas.openxmlformats.org/drawingml/2006/main" name="Office Theme">
  <a:themeElements>
    <a:clrScheme name="ladybug">
      <a:dk1>
        <a:srgbClr val="171717"/>
      </a:dk1>
      <a:lt1>
        <a:sysClr val="window" lastClr="FFFFFF"/>
      </a:lt1>
      <a:dk2>
        <a:srgbClr val="6B6B6C"/>
      </a:dk2>
      <a:lt2>
        <a:srgbClr val="E6E6E6"/>
      </a:lt2>
      <a:accent1>
        <a:srgbClr val="C7192E"/>
      </a:accent1>
      <a:accent2>
        <a:srgbClr val="FF9999"/>
      </a:accent2>
      <a:accent3>
        <a:srgbClr val="75D362"/>
      </a:accent3>
      <a:accent4>
        <a:srgbClr val="A8E580"/>
      </a:accent4>
      <a:accent5>
        <a:srgbClr val="79267D"/>
      </a:accent5>
      <a:accent6>
        <a:srgbClr val="56A3A3"/>
      </a:accent6>
      <a:hlink>
        <a:srgbClr val="79267D"/>
      </a:hlink>
      <a:folHlink>
        <a:srgbClr val="A6A6A6"/>
      </a:folHlink>
    </a:clrScheme>
    <a:fontScheme name="Candara-Calibri Light">
      <a:majorFont>
        <a:latin typeface="Candara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ladybug">
      <a:dk1>
        <a:srgbClr val="171717"/>
      </a:dk1>
      <a:lt1>
        <a:sysClr val="window" lastClr="FFFFFF"/>
      </a:lt1>
      <a:dk2>
        <a:srgbClr val="6B6B6C"/>
      </a:dk2>
      <a:lt2>
        <a:srgbClr val="E6E6E6"/>
      </a:lt2>
      <a:accent1>
        <a:srgbClr val="C7192E"/>
      </a:accent1>
      <a:accent2>
        <a:srgbClr val="FF9999"/>
      </a:accent2>
      <a:accent3>
        <a:srgbClr val="75D362"/>
      </a:accent3>
      <a:accent4>
        <a:srgbClr val="A8E580"/>
      </a:accent4>
      <a:accent5>
        <a:srgbClr val="79267D"/>
      </a:accent5>
      <a:accent6>
        <a:srgbClr val="56A3A3"/>
      </a:accent6>
      <a:hlink>
        <a:srgbClr val="79267D"/>
      </a:hlink>
      <a:folHlink>
        <a:srgbClr val="A6A6A6"/>
      </a:folHlink>
    </a:clrScheme>
    <a:fontScheme name="Candara-Calibri Light">
      <a:majorFont>
        <a:latin typeface="Candara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1D5F340F01F94FA2FD29A5E6DC872E" ma:contentTypeVersion="0" ma:contentTypeDescription="Create a new document." ma:contentTypeScope="" ma:versionID="f583bd66513a361a730282b6a794e35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841151cf538834e171094e4faaf2d7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2A2F92-9811-46D9-A019-C9B599FCE99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AE92BEC-2CDA-4924-A3D9-2E5D565A3F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A835F0D-0990-4F67-8921-51580A5243F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311</Words>
  <Application>Microsoft Office PowerPoint</Application>
  <PresentationFormat>Custom</PresentationFormat>
  <Paragraphs>14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Business Cards Ladybugs Center Aligned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2</cp:revision>
  <dcterms:created xsi:type="dcterms:W3CDTF">2013-07-31T14:27:41Z</dcterms:created>
  <dcterms:modified xsi:type="dcterms:W3CDTF">2014-04-26T04:50:51Z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0x0101007C1D5F340F01F94FA2FD29A5E6DC872E</vt:lpwstr>
  </property>
</Properties>
</file>