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7772400" cy="100584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448" userDrawn="1">
          <p15:clr>
            <a:srgbClr val="A4A3A4"/>
          </p15:clr>
        </p15:guide>
        <p15:guide id="3" orient="horz" pos="31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69" autoAdjust="0"/>
    <p:restoredTop sz="86085" autoAdjust="0"/>
  </p:normalViewPr>
  <p:slideViewPr>
    <p:cSldViewPr snapToGrid="0" showGuides="1">
      <p:cViewPr varScale="1">
        <p:scale>
          <a:sx n="74" d="100"/>
          <a:sy n="74" d="100"/>
        </p:scale>
        <p:origin x="2880" y="66"/>
      </p:cViewPr>
      <p:guideLst>
        <p:guide pos="2448"/>
        <p:guide orient="horz" pos="316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5" d="100"/>
          <a:sy n="65" d="100"/>
        </p:scale>
        <p:origin x="1932" y="6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DF0C42-8226-4523-B11E-7C13978E6CFD}" type="datetimeFigureOut">
              <a:rPr lang="en-US" smtClean="0"/>
              <a:t>10/6/2014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E0F56A-0C86-4ACC-9CF4-1B63F756A4B0}" type="slidenum">
              <a:rPr lang="en-US" smtClean="0"/>
              <a:t>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385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0A8818-56B1-4EAC-B5D3-7BFFD2C4E1DE}" type="datetimeFigureOut">
              <a:rPr lang="en-US" smtClean="0"/>
              <a:t>10/6/2014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36788" y="1143000"/>
            <a:ext cx="23844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6046C0-8A92-4E40-B931-77A8EEB71F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4892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To</a:t>
            </a:r>
            <a:r>
              <a:rPr lang="en-US" baseline="0" smtClean="0"/>
              <a:t> change the first sample business card, replace the content with your own. </a:t>
            </a:r>
          </a:p>
          <a:p>
            <a:endParaRPr lang="en-US" baseline="0" smtClean="0"/>
          </a:p>
          <a:p>
            <a:r>
              <a:rPr lang="en-US" baseline="0" smtClean="0"/>
              <a:t>Or, if you’d rather start from a clean slate, press the New Slide button on the Home tab to insert a new page. Now enter your text in the empty placeholders.</a:t>
            </a:r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6046C0-8A92-4E40-B931-77A8EEB71F6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6220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Text Placeholder 2"/>
          <p:cNvSpPr>
            <a:spLocks noGrp="1"/>
          </p:cNvSpPr>
          <p:nvPr>
            <p:ph type="body" sz="quarter" idx="84" hasCustomPrompt="1"/>
          </p:nvPr>
        </p:nvSpPr>
        <p:spPr>
          <a:xfrm>
            <a:off x="1248828" y="717653"/>
            <a:ext cx="2587752" cy="185282"/>
          </a:xfrm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 b="1" cap="all" baseline="0">
                <a:solidFill>
                  <a:schemeClr val="tx1"/>
                </a:solidFill>
                <a:effectLst/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name here</a:t>
            </a:r>
            <a:endParaRPr lang="en-US" dirty="0"/>
          </a:p>
        </p:txBody>
      </p:sp>
      <p:sp>
        <p:nvSpPr>
          <p:cNvPr id="200" name="Text Placeholder 2"/>
          <p:cNvSpPr>
            <a:spLocks noGrp="1"/>
          </p:cNvSpPr>
          <p:nvPr>
            <p:ph type="body" sz="quarter" idx="85" hasCustomPrompt="1"/>
          </p:nvPr>
        </p:nvSpPr>
        <p:spPr>
          <a:xfrm>
            <a:off x="1248828" y="894131"/>
            <a:ext cx="2587752" cy="128016"/>
          </a:xfrm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900" b="0" baseline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title or hobby here</a:t>
            </a:r>
            <a:endParaRPr lang="en-US" dirty="0"/>
          </a:p>
        </p:txBody>
      </p:sp>
      <p:sp>
        <p:nvSpPr>
          <p:cNvPr id="201" name="Text Placeholder 2"/>
          <p:cNvSpPr>
            <a:spLocks noGrp="1"/>
          </p:cNvSpPr>
          <p:nvPr>
            <p:ph type="body" sz="quarter" idx="86" hasCustomPrompt="1"/>
          </p:nvPr>
        </p:nvSpPr>
        <p:spPr>
          <a:xfrm>
            <a:off x="1248828" y="1159780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Phone number | Phone number</a:t>
            </a:r>
          </a:p>
        </p:txBody>
      </p:sp>
      <p:sp>
        <p:nvSpPr>
          <p:cNvPr id="202" name="Text Placeholder 2"/>
          <p:cNvSpPr>
            <a:spLocks noGrp="1"/>
          </p:cNvSpPr>
          <p:nvPr>
            <p:ph type="body" sz="quarter" idx="87" hasCustomPrompt="1"/>
          </p:nvPr>
        </p:nvSpPr>
        <p:spPr>
          <a:xfrm>
            <a:off x="1248828" y="1290035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Email address | Twitter handle</a:t>
            </a:r>
          </a:p>
        </p:txBody>
      </p:sp>
      <p:sp>
        <p:nvSpPr>
          <p:cNvPr id="203" name="Text Placeholder 2"/>
          <p:cNvSpPr>
            <a:spLocks noGrp="1"/>
          </p:cNvSpPr>
          <p:nvPr>
            <p:ph type="body" sz="quarter" idx="88" hasCustomPrompt="1"/>
          </p:nvPr>
        </p:nvSpPr>
        <p:spPr>
          <a:xfrm>
            <a:off x="1517440" y="1554723"/>
            <a:ext cx="2050528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Blog URL</a:t>
            </a:r>
          </a:p>
        </p:txBody>
      </p:sp>
      <p:sp>
        <p:nvSpPr>
          <p:cNvPr id="204" name="Text Placeholder 2"/>
          <p:cNvSpPr>
            <a:spLocks noGrp="1"/>
          </p:cNvSpPr>
          <p:nvPr>
            <p:ph type="body" sz="quarter" idx="89" hasCustomPrompt="1"/>
          </p:nvPr>
        </p:nvSpPr>
        <p:spPr>
          <a:xfrm>
            <a:off x="4449228" y="717653"/>
            <a:ext cx="2587752" cy="185282"/>
          </a:xfrm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 b="1" cap="all" baseline="0">
                <a:solidFill>
                  <a:schemeClr val="tx1"/>
                </a:solidFill>
                <a:effectLst/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name here</a:t>
            </a:r>
            <a:endParaRPr lang="en-US" dirty="0"/>
          </a:p>
        </p:txBody>
      </p:sp>
      <p:sp>
        <p:nvSpPr>
          <p:cNvPr id="205" name="Text Placeholder 2"/>
          <p:cNvSpPr>
            <a:spLocks noGrp="1"/>
          </p:cNvSpPr>
          <p:nvPr>
            <p:ph type="body" sz="quarter" idx="90" hasCustomPrompt="1"/>
          </p:nvPr>
        </p:nvSpPr>
        <p:spPr>
          <a:xfrm>
            <a:off x="4449228" y="894131"/>
            <a:ext cx="2587752" cy="128016"/>
          </a:xfrm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900" b="0" baseline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title or hobby here</a:t>
            </a:r>
            <a:endParaRPr lang="en-US" dirty="0"/>
          </a:p>
        </p:txBody>
      </p:sp>
      <p:sp>
        <p:nvSpPr>
          <p:cNvPr id="206" name="Text Placeholder 2"/>
          <p:cNvSpPr>
            <a:spLocks noGrp="1"/>
          </p:cNvSpPr>
          <p:nvPr>
            <p:ph type="body" sz="quarter" idx="91" hasCustomPrompt="1"/>
          </p:nvPr>
        </p:nvSpPr>
        <p:spPr>
          <a:xfrm>
            <a:off x="4449228" y="1159780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Phone number | Phone number</a:t>
            </a:r>
          </a:p>
        </p:txBody>
      </p:sp>
      <p:sp>
        <p:nvSpPr>
          <p:cNvPr id="207" name="Text Placeholder 2"/>
          <p:cNvSpPr>
            <a:spLocks noGrp="1"/>
          </p:cNvSpPr>
          <p:nvPr>
            <p:ph type="body" sz="quarter" idx="92" hasCustomPrompt="1"/>
          </p:nvPr>
        </p:nvSpPr>
        <p:spPr>
          <a:xfrm>
            <a:off x="4449228" y="1290035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Email address | Twitter handle</a:t>
            </a:r>
          </a:p>
        </p:txBody>
      </p:sp>
      <p:sp>
        <p:nvSpPr>
          <p:cNvPr id="208" name="Text Placeholder 2"/>
          <p:cNvSpPr>
            <a:spLocks noGrp="1"/>
          </p:cNvSpPr>
          <p:nvPr>
            <p:ph type="body" sz="quarter" idx="93" hasCustomPrompt="1"/>
          </p:nvPr>
        </p:nvSpPr>
        <p:spPr>
          <a:xfrm>
            <a:off x="4717840" y="1554722"/>
            <a:ext cx="2050528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Blog URL</a:t>
            </a:r>
          </a:p>
        </p:txBody>
      </p:sp>
      <p:sp>
        <p:nvSpPr>
          <p:cNvPr id="111" name="Text Placeholder 2"/>
          <p:cNvSpPr>
            <a:spLocks noGrp="1"/>
          </p:cNvSpPr>
          <p:nvPr>
            <p:ph type="body" sz="quarter" idx="74" hasCustomPrompt="1"/>
          </p:nvPr>
        </p:nvSpPr>
        <p:spPr>
          <a:xfrm>
            <a:off x="1248828" y="2553298"/>
            <a:ext cx="2587752" cy="185282"/>
          </a:xfrm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 b="1" cap="all" baseline="0">
                <a:solidFill>
                  <a:schemeClr val="tx1"/>
                </a:solidFill>
                <a:effectLst/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name here</a:t>
            </a:r>
            <a:endParaRPr lang="en-US" dirty="0"/>
          </a:p>
        </p:txBody>
      </p:sp>
      <p:sp>
        <p:nvSpPr>
          <p:cNvPr id="112" name="Text Placeholder 2"/>
          <p:cNvSpPr>
            <a:spLocks noGrp="1"/>
          </p:cNvSpPr>
          <p:nvPr>
            <p:ph type="body" sz="quarter" idx="75" hasCustomPrompt="1"/>
          </p:nvPr>
        </p:nvSpPr>
        <p:spPr>
          <a:xfrm>
            <a:off x="1248828" y="2729776"/>
            <a:ext cx="2587752" cy="128016"/>
          </a:xfrm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900" b="0" baseline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title or hobby here</a:t>
            </a:r>
            <a:endParaRPr lang="en-US" dirty="0"/>
          </a:p>
        </p:txBody>
      </p:sp>
      <p:sp>
        <p:nvSpPr>
          <p:cNvPr id="113" name="Text Placeholder 2"/>
          <p:cNvSpPr>
            <a:spLocks noGrp="1"/>
          </p:cNvSpPr>
          <p:nvPr>
            <p:ph type="body" sz="quarter" idx="76" hasCustomPrompt="1"/>
          </p:nvPr>
        </p:nvSpPr>
        <p:spPr>
          <a:xfrm>
            <a:off x="1248828" y="2995425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Phone number | Phone number</a:t>
            </a:r>
          </a:p>
        </p:txBody>
      </p:sp>
      <p:sp>
        <p:nvSpPr>
          <p:cNvPr id="114" name="Text Placeholder 2"/>
          <p:cNvSpPr>
            <a:spLocks noGrp="1"/>
          </p:cNvSpPr>
          <p:nvPr>
            <p:ph type="body" sz="quarter" idx="77" hasCustomPrompt="1"/>
          </p:nvPr>
        </p:nvSpPr>
        <p:spPr>
          <a:xfrm>
            <a:off x="1248828" y="3125680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Email address | Twitter handle</a:t>
            </a:r>
          </a:p>
        </p:txBody>
      </p:sp>
      <p:sp>
        <p:nvSpPr>
          <p:cNvPr id="115" name="Text Placeholder 2"/>
          <p:cNvSpPr>
            <a:spLocks noGrp="1"/>
          </p:cNvSpPr>
          <p:nvPr>
            <p:ph type="body" sz="quarter" idx="78" hasCustomPrompt="1"/>
          </p:nvPr>
        </p:nvSpPr>
        <p:spPr>
          <a:xfrm>
            <a:off x="1517440" y="3390367"/>
            <a:ext cx="2050528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Blog URL</a:t>
            </a:r>
          </a:p>
        </p:txBody>
      </p:sp>
      <p:sp>
        <p:nvSpPr>
          <p:cNvPr id="194" name="Text Placeholder 2"/>
          <p:cNvSpPr>
            <a:spLocks noGrp="1"/>
          </p:cNvSpPr>
          <p:nvPr>
            <p:ph type="body" sz="quarter" idx="79" hasCustomPrompt="1"/>
          </p:nvPr>
        </p:nvSpPr>
        <p:spPr>
          <a:xfrm>
            <a:off x="4449228" y="2553298"/>
            <a:ext cx="2587752" cy="185282"/>
          </a:xfrm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 b="1" cap="all" baseline="0">
                <a:solidFill>
                  <a:schemeClr val="tx1"/>
                </a:solidFill>
                <a:effectLst/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name here</a:t>
            </a:r>
            <a:endParaRPr lang="en-US" dirty="0"/>
          </a:p>
        </p:txBody>
      </p:sp>
      <p:sp>
        <p:nvSpPr>
          <p:cNvPr id="195" name="Text Placeholder 2"/>
          <p:cNvSpPr>
            <a:spLocks noGrp="1"/>
          </p:cNvSpPr>
          <p:nvPr>
            <p:ph type="body" sz="quarter" idx="80" hasCustomPrompt="1"/>
          </p:nvPr>
        </p:nvSpPr>
        <p:spPr>
          <a:xfrm>
            <a:off x="4449228" y="2729776"/>
            <a:ext cx="2587752" cy="128016"/>
          </a:xfrm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900" b="0" baseline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title or hobby here</a:t>
            </a:r>
            <a:endParaRPr lang="en-US" dirty="0"/>
          </a:p>
        </p:txBody>
      </p:sp>
      <p:sp>
        <p:nvSpPr>
          <p:cNvPr id="196" name="Text Placeholder 2"/>
          <p:cNvSpPr>
            <a:spLocks noGrp="1"/>
          </p:cNvSpPr>
          <p:nvPr>
            <p:ph type="body" sz="quarter" idx="81" hasCustomPrompt="1"/>
          </p:nvPr>
        </p:nvSpPr>
        <p:spPr>
          <a:xfrm>
            <a:off x="4449228" y="2995425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Phone number | Phone number</a:t>
            </a:r>
          </a:p>
        </p:txBody>
      </p:sp>
      <p:sp>
        <p:nvSpPr>
          <p:cNvPr id="197" name="Text Placeholder 2"/>
          <p:cNvSpPr>
            <a:spLocks noGrp="1"/>
          </p:cNvSpPr>
          <p:nvPr>
            <p:ph type="body" sz="quarter" idx="82" hasCustomPrompt="1"/>
          </p:nvPr>
        </p:nvSpPr>
        <p:spPr>
          <a:xfrm>
            <a:off x="4449228" y="3125680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Email address | Twitter handle</a:t>
            </a:r>
          </a:p>
        </p:txBody>
      </p:sp>
      <p:sp>
        <p:nvSpPr>
          <p:cNvPr id="198" name="Text Placeholder 2"/>
          <p:cNvSpPr>
            <a:spLocks noGrp="1"/>
          </p:cNvSpPr>
          <p:nvPr>
            <p:ph type="body" sz="quarter" idx="83" hasCustomPrompt="1"/>
          </p:nvPr>
        </p:nvSpPr>
        <p:spPr>
          <a:xfrm>
            <a:off x="4717840" y="3390367"/>
            <a:ext cx="2050528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Blog URL</a:t>
            </a:r>
          </a:p>
        </p:txBody>
      </p:sp>
      <p:sp>
        <p:nvSpPr>
          <p:cNvPr id="209" name="Text Placeholder 2"/>
          <p:cNvSpPr>
            <a:spLocks noGrp="1"/>
          </p:cNvSpPr>
          <p:nvPr>
            <p:ph type="body" sz="quarter" idx="94" hasCustomPrompt="1"/>
          </p:nvPr>
        </p:nvSpPr>
        <p:spPr>
          <a:xfrm>
            <a:off x="1248828" y="4382538"/>
            <a:ext cx="2587752" cy="185282"/>
          </a:xfrm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 b="1" cap="all" baseline="0">
                <a:solidFill>
                  <a:schemeClr val="tx1"/>
                </a:solidFill>
                <a:effectLst/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name here</a:t>
            </a:r>
            <a:endParaRPr lang="en-US" dirty="0"/>
          </a:p>
        </p:txBody>
      </p:sp>
      <p:sp>
        <p:nvSpPr>
          <p:cNvPr id="210" name="Text Placeholder 2"/>
          <p:cNvSpPr>
            <a:spLocks noGrp="1"/>
          </p:cNvSpPr>
          <p:nvPr>
            <p:ph type="body" sz="quarter" idx="95" hasCustomPrompt="1"/>
          </p:nvPr>
        </p:nvSpPr>
        <p:spPr>
          <a:xfrm>
            <a:off x="1248828" y="4559016"/>
            <a:ext cx="2587752" cy="128016"/>
          </a:xfrm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900" b="0" baseline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title or hobby here</a:t>
            </a:r>
            <a:endParaRPr lang="en-US" dirty="0"/>
          </a:p>
        </p:txBody>
      </p:sp>
      <p:sp>
        <p:nvSpPr>
          <p:cNvPr id="211" name="Text Placeholder 2"/>
          <p:cNvSpPr>
            <a:spLocks noGrp="1"/>
          </p:cNvSpPr>
          <p:nvPr>
            <p:ph type="body" sz="quarter" idx="96" hasCustomPrompt="1"/>
          </p:nvPr>
        </p:nvSpPr>
        <p:spPr>
          <a:xfrm>
            <a:off x="1248828" y="4824665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Phone number | Phone number</a:t>
            </a:r>
          </a:p>
        </p:txBody>
      </p:sp>
      <p:sp>
        <p:nvSpPr>
          <p:cNvPr id="212" name="Text Placeholder 2"/>
          <p:cNvSpPr>
            <a:spLocks noGrp="1"/>
          </p:cNvSpPr>
          <p:nvPr>
            <p:ph type="body" sz="quarter" idx="97" hasCustomPrompt="1"/>
          </p:nvPr>
        </p:nvSpPr>
        <p:spPr>
          <a:xfrm>
            <a:off x="1248828" y="4954920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Email address | Twitter handle</a:t>
            </a:r>
          </a:p>
        </p:txBody>
      </p:sp>
      <p:sp>
        <p:nvSpPr>
          <p:cNvPr id="213" name="Text Placeholder 2"/>
          <p:cNvSpPr>
            <a:spLocks noGrp="1"/>
          </p:cNvSpPr>
          <p:nvPr>
            <p:ph type="body" sz="quarter" idx="98" hasCustomPrompt="1"/>
          </p:nvPr>
        </p:nvSpPr>
        <p:spPr>
          <a:xfrm>
            <a:off x="1517440" y="5219607"/>
            <a:ext cx="2050528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Blog URL</a:t>
            </a:r>
          </a:p>
        </p:txBody>
      </p:sp>
      <p:sp>
        <p:nvSpPr>
          <p:cNvPr id="214" name="Text Placeholder 2"/>
          <p:cNvSpPr>
            <a:spLocks noGrp="1"/>
          </p:cNvSpPr>
          <p:nvPr>
            <p:ph type="body" sz="quarter" idx="99" hasCustomPrompt="1"/>
          </p:nvPr>
        </p:nvSpPr>
        <p:spPr>
          <a:xfrm>
            <a:off x="4449228" y="4382538"/>
            <a:ext cx="2587752" cy="185282"/>
          </a:xfrm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 b="1" cap="all" baseline="0">
                <a:solidFill>
                  <a:schemeClr val="tx1"/>
                </a:solidFill>
                <a:effectLst/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name here</a:t>
            </a:r>
            <a:endParaRPr lang="en-US" dirty="0"/>
          </a:p>
        </p:txBody>
      </p:sp>
      <p:sp>
        <p:nvSpPr>
          <p:cNvPr id="215" name="Text Placeholder 2"/>
          <p:cNvSpPr>
            <a:spLocks noGrp="1"/>
          </p:cNvSpPr>
          <p:nvPr>
            <p:ph type="body" sz="quarter" idx="100" hasCustomPrompt="1"/>
          </p:nvPr>
        </p:nvSpPr>
        <p:spPr>
          <a:xfrm>
            <a:off x="4449228" y="4559016"/>
            <a:ext cx="2587752" cy="128016"/>
          </a:xfrm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900" b="0" baseline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title or hobby here</a:t>
            </a:r>
            <a:endParaRPr lang="en-US" dirty="0"/>
          </a:p>
        </p:txBody>
      </p:sp>
      <p:sp>
        <p:nvSpPr>
          <p:cNvPr id="216" name="Text Placeholder 2"/>
          <p:cNvSpPr>
            <a:spLocks noGrp="1"/>
          </p:cNvSpPr>
          <p:nvPr>
            <p:ph type="body" sz="quarter" idx="101" hasCustomPrompt="1"/>
          </p:nvPr>
        </p:nvSpPr>
        <p:spPr>
          <a:xfrm>
            <a:off x="4449228" y="4824665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Phone number | Phone number</a:t>
            </a:r>
          </a:p>
        </p:txBody>
      </p:sp>
      <p:sp>
        <p:nvSpPr>
          <p:cNvPr id="217" name="Text Placeholder 2"/>
          <p:cNvSpPr>
            <a:spLocks noGrp="1"/>
          </p:cNvSpPr>
          <p:nvPr>
            <p:ph type="body" sz="quarter" idx="102" hasCustomPrompt="1"/>
          </p:nvPr>
        </p:nvSpPr>
        <p:spPr>
          <a:xfrm>
            <a:off x="4449228" y="4954920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Email address | Twitter handle</a:t>
            </a:r>
          </a:p>
        </p:txBody>
      </p:sp>
      <p:sp>
        <p:nvSpPr>
          <p:cNvPr id="218" name="Text Placeholder 2"/>
          <p:cNvSpPr>
            <a:spLocks noGrp="1"/>
          </p:cNvSpPr>
          <p:nvPr>
            <p:ph type="body" sz="quarter" idx="103" hasCustomPrompt="1"/>
          </p:nvPr>
        </p:nvSpPr>
        <p:spPr>
          <a:xfrm>
            <a:off x="4717840" y="5219607"/>
            <a:ext cx="2050528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Blog URL</a:t>
            </a:r>
          </a:p>
        </p:txBody>
      </p:sp>
      <p:sp>
        <p:nvSpPr>
          <p:cNvPr id="219" name="Text Placeholder 2"/>
          <p:cNvSpPr>
            <a:spLocks noGrp="1"/>
          </p:cNvSpPr>
          <p:nvPr>
            <p:ph type="body" sz="quarter" idx="104" hasCustomPrompt="1"/>
          </p:nvPr>
        </p:nvSpPr>
        <p:spPr>
          <a:xfrm>
            <a:off x="1248828" y="6207864"/>
            <a:ext cx="2587752" cy="185282"/>
          </a:xfrm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 b="1" cap="all" baseline="0">
                <a:solidFill>
                  <a:schemeClr val="tx1"/>
                </a:solidFill>
                <a:effectLst/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name here</a:t>
            </a:r>
            <a:endParaRPr lang="en-US" dirty="0"/>
          </a:p>
        </p:txBody>
      </p:sp>
      <p:sp>
        <p:nvSpPr>
          <p:cNvPr id="220" name="Text Placeholder 2"/>
          <p:cNvSpPr>
            <a:spLocks noGrp="1"/>
          </p:cNvSpPr>
          <p:nvPr>
            <p:ph type="body" sz="quarter" idx="105" hasCustomPrompt="1"/>
          </p:nvPr>
        </p:nvSpPr>
        <p:spPr>
          <a:xfrm>
            <a:off x="1248828" y="6384342"/>
            <a:ext cx="2587752" cy="128016"/>
          </a:xfrm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900" b="0" baseline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title or hobby here</a:t>
            </a:r>
            <a:endParaRPr lang="en-US" dirty="0"/>
          </a:p>
        </p:txBody>
      </p:sp>
      <p:sp>
        <p:nvSpPr>
          <p:cNvPr id="221" name="Text Placeholder 2"/>
          <p:cNvSpPr>
            <a:spLocks noGrp="1"/>
          </p:cNvSpPr>
          <p:nvPr>
            <p:ph type="body" sz="quarter" idx="106" hasCustomPrompt="1"/>
          </p:nvPr>
        </p:nvSpPr>
        <p:spPr>
          <a:xfrm>
            <a:off x="1248828" y="6649991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Phone number | Phone number</a:t>
            </a:r>
          </a:p>
        </p:txBody>
      </p:sp>
      <p:sp>
        <p:nvSpPr>
          <p:cNvPr id="222" name="Text Placeholder 2"/>
          <p:cNvSpPr>
            <a:spLocks noGrp="1"/>
          </p:cNvSpPr>
          <p:nvPr>
            <p:ph type="body" sz="quarter" idx="107" hasCustomPrompt="1"/>
          </p:nvPr>
        </p:nvSpPr>
        <p:spPr>
          <a:xfrm>
            <a:off x="1248828" y="6780246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Email address | Twitter handle</a:t>
            </a:r>
          </a:p>
        </p:txBody>
      </p:sp>
      <p:sp>
        <p:nvSpPr>
          <p:cNvPr id="223" name="Text Placeholder 2"/>
          <p:cNvSpPr>
            <a:spLocks noGrp="1"/>
          </p:cNvSpPr>
          <p:nvPr>
            <p:ph type="body" sz="quarter" idx="108" hasCustomPrompt="1"/>
          </p:nvPr>
        </p:nvSpPr>
        <p:spPr>
          <a:xfrm>
            <a:off x="1517440" y="7044933"/>
            <a:ext cx="2050528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Blog URL</a:t>
            </a:r>
          </a:p>
        </p:txBody>
      </p:sp>
      <p:sp>
        <p:nvSpPr>
          <p:cNvPr id="224" name="Text Placeholder 2"/>
          <p:cNvSpPr>
            <a:spLocks noGrp="1"/>
          </p:cNvSpPr>
          <p:nvPr>
            <p:ph type="body" sz="quarter" idx="109" hasCustomPrompt="1"/>
          </p:nvPr>
        </p:nvSpPr>
        <p:spPr>
          <a:xfrm>
            <a:off x="4449228" y="6207864"/>
            <a:ext cx="2587752" cy="185282"/>
          </a:xfrm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 b="1" cap="all" baseline="0">
                <a:solidFill>
                  <a:schemeClr val="tx1"/>
                </a:solidFill>
                <a:effectLst/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name here</a:t>
            </a:r>
            <a:endParaRPr lang="en-US" dirty="0"/>
          </a:p>
        </p:txBody>
      </p:sp>
      <p:sp>
        <p:nvSpPr>
          <p:cNvPr id="225" name="Text Placeholder 2"/>
          <p:cNvSpPr>
            <a:spLocks noGrp="1"/>
          </p:cNvSpPr>
          <p:nvPr>
            <p:ph type="body" sz="quarter" idx="110" hasCustomPrompt="1"/>
          </p:nvPr>
        </p:nvSpPr>
        <p:spPr>
          <a:xfrm>
            <a:off x="4449228" y="6384342"/>
            <a:ext cx="2587752" cy="128016"/>
          </a:xfrm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900" b="0" baseline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title or hobby here</a:t>
            </a:r>
            <a:endParaRPr lang="en-US" dirty="0"/>
          </a:p>
        </p:txBody>
      </p:sp>
      <p:sp>
        <p:nvSpPr>
          <p:cNvPr id="226" name="Text Placeholder 2"/>
          <p:cNvSpPr>
            <a:spLocks noGrp="1"/>
          </p:cNvSpPr>
          <p:nvPr>
            <p:ph type="body" sz="quarter" idx="111" hasCustomPrompt="1"/>
          </p:nvPr>
        </p:nvSpPr>
        <p:spPr>
          <a:xfrm>
            <a:off x="4449228" y="6649991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Phone number | Phone number</a:t>
            </a:r>
          </a:p>
        </p:txBody>
      </p:sp>
      <p:sp>
        <p:nvSpPr>
          <p:cNvPr id="227" name="Text Placeholder 2"/>
          <p:cNvSpPr>
            <a:spLocks noGrp="1"/>
          </p:cNvSpPr>
          <p:nvPr>
            <p:ph type="body" sz="quarter" idx="112" hasCustomPrompt="1"/>
          </p:nvPr>
        </p:nvSpPr>
        <p:spPr>
          <a:xfrm>
            <a:off x="4449228" y="6780246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Email address | Twitter handle</a:t>
            </a:r>
          </a:p>
        </p:txBody>
      </p:sp>
      <p:sp>
        <p:nvSpPr>
          <p:cNvPr id="228" name="Text Placeholder 2"/>
          <p:cNvSpPr>
            <a:spLocks noGrp="1"/>
          </p:cNvSpPr>
          <p:nvPr>
            <p:ph type="body" sz="quarter" idx="113" hasCustomPrompt="1"/>
          </p:nvPr>
        </p:nvSpPr>
        <p:spPr>
          <a:xfrm>
            <a:off x="4717840" y="7044933"/>
            <a:ext cx="2050528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Blog URL</a:t>
            </a:r>
          </a:p>
        </p:txBody>
      </p:sp>
      <p:sp>
        <p:nvSpPr>
          <p:cNvPr id="229" name="Text Placeholder 2"/>
          <p:cNvSpPr>
            <a:spLocks noGrp="1"/>
          </p:cNvSpPr>
          <p:nvPr>
            <p:ph type="body" sz="quarter" idx="114" hasCustomPrompt="1"/>
          </p:nvPr>
        </p:nvSpPr>
        <p:spPr>
          <a:xfrm>
            <a:off x="1248828" y="8038233"/>
            <a:ext cx="2587752" cy="185282"/>
          </a:xfrm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 b="1" cap="all" baseline="0">
                <a:solidFill>
                  <a:schemeClr val="tx1"/>
                </a:solidFill>
                <a:effectLst/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name here</a:t>
            </a:r>
            <a:endParaRPr lang="en-US" dirty="0"/>
          </a:p>
        </p:txBody>
      </p:sp>
      <p:sp>
        <p:nvSpPr>
          <p:cNvPr id="230" name="Text Placeholder 2"/>
          <p:cNvSpPr>
            <a:spLocks noGrp="1"/>
          </p:cNvSpPr>
          <p:nvPr>
            <p:ph type="body" sz="quarter" idx="115" hasCustomPrompt="1"/>
          </p:nvPr>
        </p:nvSpPr>
        <p:spPr>
          <a:xfrm>
            <a:off x="1248828" y="8214711"/>
            <a:ext cx="2587752" cy="128016"/>
          </a:xfrm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900" b="0" baseline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title or hobby here</a:t>
            </a:r>
            <a:endParaRPr lang="en-US" dirty="0"/>
          </a:p>
        </p:txBody>
      </p:sp>
      <p:sp>
        <p:nvSpPr>
          <p:cNvPr id="231" name="Text Placeholder 2"/>
          <p:cNvSpPr>
            <a:spLocks noGrp="1"/>
          </p:cNvSpPr>
          <p:nvPr>
            <p:ph type="body" sz="quarter" idx="116" hasCustomPrompt="1"/>
          </p:nvPr>
        </p:nvSpPr>
        <p:spPr>
          <a:xfrm>
            <a:off x="1248828" y="8480360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Phone number | Phone number</a:t>
            </a:r>
          </a:p>
        </p:txBody>
      </p:sp>
      <p:sp>
        <p:nvSpPr>
          <p:cNvPr id="232" name="Text Placeholder 2"/>
          <p:cNvSpPr>
            <a:spLocks noGrp="1"/>
          </p:cNvSpPr>
          <p:nvPr>
            <p:ph type="body" sz="quarter" idx="117" hasCustomPrompt="1"/>
          </p:nvPr>
        </p:nvSpPr>
        <p:spPr>
          <a:xfrm>
            <a:off x="1248828" y="8610615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Email address | Twitter handle</a:t>
            </a:r>
          </a:p>
        </p:txBody>
      </p:sp>
      <p:sp>
        <p:nvSpPr>
          <p:cNvPr id="233" name="Text Placeholder 2"/>
          <p:cNvSpPr>
            <a:spLocks noGrp="1"/>
          </p:cNvSpPr>
          <p:nvPr>
            <p:ph type="body" sz="quarter" idx="118" hasCustomPrompt="1"/>
          </p:nvPr>
        </p:nvSpPr>
        <p:spPr>
          <a:xfrm>
            <a:off x="1517440" y="8875302"/>
            <a:ext cx="2050528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Blog URL</a:t>
            </a:r>
          </a:p>
        </p:txBody>
      </p:sp>
      <p:sp>
        <p:nvSpPr>
          <p:cNvPr id="234" name="Text Placeholder 2"/>
          <p:cNvSpPr>
            <a:spLocks noGrp="1"/>
          </p:cNvSpPr>
          <p:nvPr>
            <p:ph type="body" sz="quarter" idx="119" hasCustomPrompt="1"/>
          </p:nvPr>
        </p:nvSpPr>
        <p:spPr>
          <a:xfrm>
            <a:off x="4449228" y="8038233"/>
            <a:ext cx="2587752" cy="185282"/>
          </a:xfrm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 b="1" cap="all" baseline="0">
                <a:solidFill>
                  <a:schemeClr val="tx1"/>
                </a:solidFill>
                <a:effectLst/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name here</a:t>
            </a:r>
            <a:endParaRPr lang="en-US" dirty="0"/>
          </a:p>
        </p:txBody>
      </p:sp>
      <p:sp>
        <p:nvSpPr>
          <p:cNvPr id="235" name="Text Placeholder 2"/>
          <p:cNvSpPr>
            <a:spLocks noGrp="1"/>
          </p:cNvSpPr>
          <p:nvPr>
            <p:ph type="body" sz="quarter" idx="120" hasCustomPrompt="1"/>
          </p:nvPr>
        </p:nvSpPr>
        <p:spPr>
          <a:xfrm>
            <a:off x="4449228" y="8214711"/>
            <a:ext cx="2587752" cy="128016"/>
          </a:xfrm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900" b="0" baseline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title or hobby here</a:t>
            </a:r>
            <a:endParaRPr lang="en-US" dirty="0"/>
          </a:p>
        </p:txBody>
      </p:sp>
      <p:sp>
        <p:nvSpPr>
          <p:cNvPr id="236" name="Text Placeholder 2"/>
          <p:cNvSpPr>
            <a:spLocks noGrp="1"/>
          </p:cNvSpPr>
          <p:nvPr>
            <p:ph type="body" sz="quarter" idx="121" hasCustomPrompt="1"/>
          </p:nvPr>
        </p:nvSpPr>
        <p:spPr>
          <a:xfrm>
            <a:off x="4449228" y="8480360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Phone number | Phone number</a:t>
            </a:r>
          </a:p>
        </p:txBody>
      </p:sp>
      <p:sp>
        <p:nvSpPr>
          <p:cNvPr id="237" name="Text Placeholder 2"/>
          <p:cNvSpPr>
            <a:spLocks noGrp="1"/>
          </p:cNvSpPr>
          <p:nvPr>
            <p:ph type="body" sz="quarter" idx="122" hasCustomPrompt="1"/>
          </p:nvPr>
        </p:nvSpPr>
        <p:spPr>
          <a:xfrm>
            <a:off x="4449228" y="8610615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Email address | Twitter handle</a:t>
            </a:r>
          </a:p>
        </p:txBody>
      </p:sp>
      <p:sp>
        <p:nvSpPr>
          <p:cNvPr id="238" name="Text Placeholder 2"/>
          <p:cNvSpPr>
            <a:spLocks noGrp="1"/>
          </p:cNvSpPr>
          <p:nvPr>
            <p:ph type="body" sz="quarter" idx="123" hasCustomPrompt="1"/>
          </p:nvPr>
        </p:nvSpPr>
        <p:spPr>
          <a:xfrm>
            <a:off x="4717840" y="8875302"/>
            <a:ext cx="2050528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Blog URL</a:t>
            </a:r>
          </a:p>
        </p:txBody>
      </p:sp>
    </p:spTree>
    <p:extLst>
      <p:ext uri="{BB962C8B-B14F-4D97-AF65-F5344CB8AC3E}">
        <p14:creationId xmlns:p14="http://schemas.microsoft.com/office/powerpoint/2010/main" val="1775555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1.png"/><Relationship Id="rId7" Type="http://schemas.openxmlformats.org/officeDocument/2006/relationships/image" Target="../media/image5.em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3.png"/><Relationship Id="rId10" Type="http://schemas.openxmlformats.org/officeDocument/2006/relationships/image" Target="../media/image8.emf"/><Relationship Id="rId4" Type="http://schemas.openxmlformats.org/officeDocument/2006/relationships/image" Target="../media/image2.png"/><Relationship Id="rId9" Type="http://schemas.openxmlformats.org/officeDocument/2006/relationships/image" Target="../media/image7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business card grid" hidden="1"/>
          <p:cNvGrpSpPr/>
          <p:nvPr userDrawn="1"/>
        </p:nvGrpSpPr>
        <p:grpSpPr>
          <a:xfrm>
            <a:off x="685800" y="452618"/>
            <a:ext cx="6400800" cy="9148542"/>
            <a:chOff x="685800" y="452618"/>
            <a:chExt cx="6400800" cy="9148542"/>
          </a:xfrm>
        </p:grpSpPr>
        <p:sp>
          <p:nvSpPr>
            <p:cNvPr id="8" name="Rectangle 7"/>
            <p:cNvSpPr/>
            <p:nvPr userDrawn="1"/>
          </p:nvSpPr>
          <p:spPr>
            <a:xfrm>
              <a:off x="685800" y="452618"/>
              <a:ext cx="3200400" cy="1828800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3886200" y="452618"/>
              <a:ext cx="3200400" cy="1828800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685800" y="2287809"/>
              <a:ext cx="3200400" cy="1828800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3886200" y="2287809"/>
              <a:ext cx="3200400" cy="1828800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685800" y="4116609"/>
              <a:ext cx="3200400" cy="1828800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Rectangle 12"/>
            <p:cNvSpPr/>
            <p:nvPr userDrawn="1"/>
          </p:nvSpPr>
          <p:spPr>
            <a:xfrm>
              <a:off x="3886200" y="4116609"/>
              <a:ext cx="3200400" cy="1828800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Rectangle 13"/>
            <p:cNvSpPr/>
            <p:nvPr userDrawn="1"/>
          </p:nvSpPr>
          <p:spPr>
            <a:xfrm>
              <a:off x="685800" y="5945409"/>
              <a:ext cx="3200400" cy="1828800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3886200" y="5945409"/>
              <a:ext cx="3200400" cy="1828800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685800" y="7772360"/>
              <a:ext cx="3200400" cy="1828800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7" name="Rectangle 16"/>
            <p:cNvSpPr/>
            <p:nvPr userDrawn="1"/>
          </p:nvSpPr>
          <p:spPr>
            <a:xfrm>
              <a:off x="3886200" y="7772360"/>
              <a:ext cx="3200400" cy="1828800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Placeholder 1" hidden="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 hidden="1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 hidden="1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5E089B-7FF9-4A76-9A80-45C596FC758E}" type="datetimeFigureOut">
              <a:rPr lang="en-US" smtClean="0"/>
              <a:t>10/6/2014</a:t>
            </a:fld>
            <a:endParaRPr lang="en-US"/>
          </a:p>
        </p:txBody>
      </p:sp>
      <p:sp>
        <p:nvSpPr>
          <p:cNvPr id="5" name="Footer Placeholder 4" hidden="1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hidden="1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D0A0F0-231E-41D6-803A-199B82C09D42}" type="slidenum">
              <a:rPr lang="en-US" smtClean="0"/>
              <a:t>‹#›</a:t>
            </a:fld>
            <a:endParaRPr lang="en-US"/>
          </a:p>
        </p:txBody>
      </p:sp>
      <p:grpSp>
        <p:nvGrpSpPr>
          <p:cNvPr id="19" name="Group 18"/>
          <p:cNvGrpSpPr/>
          <p:nvPr userDrawn="1"/>
        </p:nvGrpSpPr>
        <p:grpSpPr>
          <a:xfrm>
            <a:off x="775157" y="551022"/>
            <a:ext cx="2994825" cy="1642964"/>
            <a:chOff x="775157" y="551022"/>
            <a:chExt cx="2994825" cy="1642964"/>
          </a:xfrm>
        </p:grpSpPr>
        <p:pic>
          <p:nvPicPr>
            <p:cNvPr id="182" name="Picture 181"/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75157" y="551022"/>
              <a:ext cx="448902" cy="1642964"/>
            </a:xfrm>
            <a:prstGeom prst="rect">
              <a:avLst/>
            </a:prstGeom>
          </p:spPr>
        </p:pic>
        <p:pic>
          <p:nvPicPr>
            <p:cNvPr id="29" name="Picture 2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91911" y="1759284"/>
              <a:ext cx="2278071" cy="434702"/>
            </a:xfrm>
            <a:prstGeom prst="rect">
              <a:avLst/>
            </a:prstGeom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79412"/>
            <a:stretch/>
          </p:blipFill>
          <p:spPr>
            <a:xfrm>
              <a:off x="775988" y="551834"/>
              <a:ext cx="478670" cy="1626417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9488" t="62121" b="4172"/>
            <a:stretch/>
          </p:blipFill>
          <p:spPr>
            <a:xfrm>
              <a:off x="3419979" y="1754901"/>
              <a:ext cx="344158" cy="395629"/>
            </a:xfrm>
            <a:prstGeom prst="rect">
              <a:avLst/>
            </a:prstGeom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954" t="75564" r="17340" b="3414"/>
            <a:stretch/>
          </p:blipFill>
          <p:spPr>
            <a:xfrm>
              <a:off x="2471744" y="1775355"/>
              <a:ext cx="341908" cy="341909"/>
            </a:xfrm>
            <a:prstGeom prst="rect">
              <a:avLst/>
            </a:prstGeom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0000" t="83973" r="32353"/>
            <a:stretch/>
          </p:blipFill>
          <p:spPr>
            <a:xfrm>
              <a:off x="2061455" y="1912118"/>
              <a:ext cx="410289" cy="260673"/>
            </a:xfrm>
            <a:prstGeom prst="rect">
              <a:avLst/>
            </a:prstGeom>
          </p:spPr>
        </p:pic>
        <p:pic>
          <p:nvPicPr>
            <p:cNvPr id="34" name="Picture 33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3768" t="83973" r="58585"/>
            <a:stretch/>
          </p:blipFill>
          <p:spPr>
            <a:xfrm>
              <a:off x="2858226" y="1850765"/>
              <a:ext cx="410289" cy="260673"/>
            </a:xfrm>
            <a:prstGeom prst="rect">
              <a:avLst/>
            </a:prstGeom>
          </p:spPr>
        </p:pic>
        <p:pic>
          <p:nvPicPr>
            <p:cNvPr id="35" name="Picture 34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882" t="1" r="23294" b="87503"/>
            <a:stretch/>
          </p:blipFill>
          <p:spPr>
            <a:xfrm>
              <a:off x="3034346" y="1941607"/>
              <a:ext cx="205145" cy="203256"/>
            </a:xfrm>
            <a:prstGeom prst="rect">
              <a:avLst/>
            </a:prstGeom>
          </p:spPr>
        </p:pic>
        <p:grpSp>
          <p:nvGrpSpPr>
            <p:cNvPr id="36" name="Group 35"/>
            <p:cNvGrpSpPr>
              <a:grpSpLocks/>
            </p:cNvGrpSpPr>
            <p:nvPr/>
          </p:nvGrpSpPr>
          <p:grpSpPr bwMode="auto">
            <a:xfrm>
              <a:off x="891857" y="1524954"/>
              <a:ext cx="1243292" cy="651621"/>
              <a:chOff x="110530105" y="111918927"/>
              <a:chExt cx="3028950" cy="1587555"/>
            </a:xfrm>
          </p:grpSpPr>
          <p:pic>
            <p:nvPicPr>
              <p:cNvPr id="37" name="Picture 4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530355" y="112719027"/>
                <a:ext cx="1028700" cy="7097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39" name="Picture 5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0530105" y="112233252"/>
                <a:ext cx="1360845" cy="9015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49" name="Picture 6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930280" y="112204677"/>
                <a:ext cx="1022574" cy="12202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50" name="Picture 7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330330" y="112433277"/>
                <a:ext cx="808123" cy="10426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51" name="Picture 8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073030" y="111918927"/>
                <a:ext cx="1385728" cy="15875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183" name="Group 182"/>
          <p:cNvGrpSpPr/>
          <p:nvPr userDrawn="1"/>
        </p:nvGrpSpPr>
        <p:grpSpPr>
          <a:xfrm>
            <a:off x="3977640" y="551022"/>
            <a:ext cx="2994825" cy="1642964"/>
            <a:chOff x="775157" y="551022"/>
            <a:chExt cx="2994825" cy="1642964"/>
          </a:xfrm>
        </p:grpSpPr>
        <p:pic>
          <p:nvPicPr>
            <p:cNvPr id="184" name="Picture 183"/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75157" y="551022"/>
              <a:ext cx="448902" cy="1642964"/>
            </a:xfrm>
            <a:prstGeom prst="rect">
              <a:avLst/>
            </a:prstGeom>
          </p:spPr>
        </p:pic>
        <p:pic>
          <p:nvPicPr>
            <p:cNvPr id="185" name="Picture 18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91911" y="1759284"/>
              <a:ext cx="2278071" cy="434702"/>
            </a:xfrm>
            <a:prstGeom prst="rect">
              <a:avLst/>
            </a:prstGeom>
          </p:spPr>
        </p:pic>
        <p:pic>
          <p:nvPicPr>
            <p:cNvPr id="186" name="Picture 185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79412"/>
            <a:stretch/>
          </p:blipFill>
          <p:spPr>
            <a:xfrm>
              <a:off x="775988" y="551834"/>
              <a:ext cx="478670" cy="1626417"/>
            </a:xfrm>
            <a:prstGeom prst="rect">
              <a:avLst/>
            </a:prstGeom>
          </p:spPr>
        </p:pic>
        <p:pic>
          <p:nvPicPr>
            <p:cNvPr id="187" name="Picture 186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9488" t="62121" b="4172"/>
            <a:stretch/>
          </p:blipFill>
          <p:spPr>
            <a:xfrm>
              <a:off x="3419979" y="1754901"/>
              <a:ext cx="344158" cy="395629"/>
            </a:xfrm>
            <a:prstGeom prst="rect">
              <a:avLst/>
            </a:prstGeom>
          </p:spPr>
        </p:pic>
        <p:pic>
          <p:nvPicPr>
            <p:cNvPr id="188" name="Picture 187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954" t="75564" r="17340" b="3414"/>
            <a:stretch/>
          </p:blipFill>
          <p:spPr>
            <a:xfrm>
              <a:off x="2471744" y="1775355"/>
              <a:ext cx="341908" cy="341909"/>
            </a:xfrm>
            <a:prstGeom prst="rect">
              <a:avLst/>
            </a:prstGeom>
          </p:spPr>
        </p:pic>
        <p:pic>
          <p:nvPicPr>
            <p:cNvPr id="189" name="Picture 188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0000" t="83973" r="32353"/>
            <a:stretch/>
          </p:blipFill>
          <p:spPr>
            <a:xfrm>
              <a:off x="2061455" y="1912118"/>
              <a:ext cx="410289" cy="260673"/>
            </a:xfrm>
            <a:prstGeom prst="rect">
              <a:avLst/>
            </a:prstGeom>
          </p:spPr>
        </p:pic>
        <p:pic>
          <p:nvPicPr>
            <p:cNvPr id="190" name="Picture 189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3768" t="83973" r="58585"/>
            <a:stretch/>
          </p:blipFill>
          <p:spPr>
            <a:xfrm>
              <a:off x="2858226" y="1850765"/>
              <a:ext cx="410289" cy="260673"/>
            </a:xfrm>
            <a:prstGeom prst="rect">
              <a:avLst/>
            </a:prstGeom>
          </p:spPr>
        </p:pic>
        <p:pic>
          <p:nvPicPr>
            <p:cNvPr id="191" name="Picture 190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882" t="1" r="23294" b="87503"/>
            <a:stretch/>
          </p:blipFill>
          <p:spPr>
            <a:xfrm>
              <a:off x="3034346" y="1941607"/>
              <a:ext cx="205145" cy="203256"/>
            </a:xfrm>
            <a:prstGeom prst="rect">
              <a:avLst/>
            </a:prstGeom>
          </p:spPr>
        </p:pic>
        <p:grpSp>
          <p:nvGrpSpPr>
            <p:cNvPr id="192" name="Group 191"/>
            <p:cNvGrpSpPr>
              <a:grpSpLocks/>
            </p:cNvGrpSpPr>
            <p:nvPr/>
          </p:nvGrpSpPr>
          <p:grpSpPr bwMode="auto">
            <a:xfrm>
              <a:off x="891857" y="1524954"/>
              <a:ext cx="1243292" cy="651621"/>
              <a:chOff x="110530105" y="111918927"/>
              <a:chExt cx="3028950" cy="1587555"/>
            </a:xfrm>
          </p:grpSpPr>
          <p:pic>
            <p:nvPicPr>
              <p:cNvPr id="193" name="Picture 4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530355" y="112719027"/>
                <a:ext cx="1028700" cy="7097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194" name="Picture 5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0530105" y="112233252"/>
                <a:ext cx="1360845" cy="9015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195" name="Picture 6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930280" y="112204677"/>
                <a:ext cx="1022574" cy="12202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196" name="Picture 7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330330" y="112433277"/>
                <a:ext cx="808123" cy="10426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197" name="Picture 8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073030" y="111918927"/>
                <a:ext cx="1385728" cy="15875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198" name="Group 197"/>
          <p:cNvGrpSpPr/>
          <p:nvPr userDrawn="1"/>
        </p:nvGrpSpPr>
        <p:grpSpPr>
          <a:xfrm>
            <a:off x="775157" y="2380727"/>
            <a:ext cx="2994825" cy="1642964"/>
            <a:chOff x="775157" y="551022"/>
            <a:chExt cx="2994825" cy="1642964"/>
          </a:xfrm>
        </p:grpSpPr>
        <p:pic>
          <p:nvPicPr>
            <p:cNvPr id="199" name="Picture 198"/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75157" y="551022"/>
              <a:ext cx="448902" cy="1642964"/>
            </a:xfrm>
            <a:prstGeom prst="rect">
              <a:avLst/>
            </a:prstGeom>
          </p:spPr>
        </p:pic>
        <p:pic>
          <p:nvPicPr>
            <p:cNvPr id="200" name="Picture 19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91911" y="1759284"/>
              <a:ext cx="2278071" cy="434702"/>
            </a:xfrm>
            <a:prstGeom prst="rect">
              <a:avLst/>
            </a:prstGeom>
          </p:spPr>
        </p:pic>
        <p:pic>
          <p:nvPicPr>
            <p:cNvPr id="201" name="Picture 200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79412"/>
            <a:stretch/>
          </p:blipFill>
          <p:spPr>
            <a:xfrm>
              <a:off x="775988" y="551834"/>
              <a:ext cx="478670" cy="1626417"/>
            </a:xfrm>
            <a:prstGeom prst="rect">
              <a:avLst/>
            </a:prstGeom>
          </p:spPr>
        </p:pic>
        <p:pic>
          <p:nvPicPr>
            <p:cNvPr id="202" name="Picture 201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9488" t="62121" b="4172"/>
            <a:stretch/>
          </p:blipFill>
          <p:spPr>
            <a:xfrm>
              <a:off x="3419979" y="1754901"/>
              <a:ext cx="344158" cy="395629"/>
            </a:xfrm>
            <a:prstGeom prst="rect">
              <a:avLst/>
            </a:prstGeom>
          </p:spPr>
        </p:pic>
        <p:pic>
          <p:nvPicPr>
            <p:cNvPr id="203" name="Picture 202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954" t="75564" r="17340" b="3414"/>
            <a:stretch/>
          </p:blipFill>
          <p:spPr>
            <a:xfrm>
              <a:off x="2471744" y="1775355"/>
              <a:ext cx="341908" cy="341909"/>
            </a:xfrm>
            <a:prstGeom prst="rect">
              <a:avLst/>
            </a:prstGeom>
          </p:spPr>
        </p:pic>
        <p:pic>
          <p:nvPicPr>
            <p:cNvPr id="204" name="Picture 203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0000" t="83973" r="32353"/>
            <a:stretch/>
          </p:blipFill>
          <p:spPr>
            <a:xfrm>
              <a:off x="2061455" y="1912118"/>
              <a:ext cx="410289" cy="260673"/>
            </a:xfrm>
            <a:prstGeom prst="rect">
              <a:avLst/>
            </a:prstGeom>
          </p:spPr>
        </p:pic>
        <p:pic>
          <p:nvPicPr>
            <p:cNvPr id="205" name="Picture 204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3768" t="83973" r="58585"/>
            <a:stretch/>
          </p:blipFill>
          <p:spPr>
            <a:xfrm>
              <a:off x="2858226" y="1850765"/>
              <a:ext cx="410289" cy="260673"/>
            </a:xfrm>
            <a:prstGeom prst="rect">
              <a:avLst/>
            </a:prstGeom>
          </p:spPr>
        </p:pic>
        <p:pic>
          <p:nvPicPr>
            <p:cNvPr id="206" name="Picture 205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882" t="1" r="23294" b="87503"/>
            <a:stretch/>
          </p:blipFill>
          <p:spPr>
            <a:xfrm>
              <a:off x="3034346" y="1941607"/>
              <a:ext cx="205145" cy="203256"/>
            </a:xfrm>
            <a:prstGeom prst="rect">
              <a:avLst/>
            </a:prstGeom>
          </p:spPr>
        </p:pic>
        <p:grpSp>
          <p:nvGrpSpPr>
            <p:cNvPr id="207" name="Group 206"/>
            <p:cNvGrpSpPr>
              <a:grpSpLocks/>
            </p:cNvGrpSpPr>
            <p:nvPr/>
          </p:nvGrpSpPr>
          <p:grpSpPr bwMode="auto">
            <a:xfrm>
              <a:off x="891857" y="1524954"/>
              <a:ext cx="1243292" cy="651621"/>
              <a:chOff x="110530105" y="111918927"/>
              <a:chExt cx="3028950" cy="1587555"/>
            </a:xfrm>
          </p:grpSpPr>
          <p:pic>
            <p:nvPicPr>
              <p:cNvPr id="208" name="Picture 4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530355" y="112719027"/>
                <a:ext cx="1028700" cy="7097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09" name="Picture 5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0530105" y="112233252"/>
                <a:ext cx="1360845" cy="9015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10" name="Picture 6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930280" y="112204677"/>
                <a:ext cx="1022574" cy="12202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11" name="Picture 7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330330" y="112433277"/>
                <a:ext cx="808123" cy="10426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12" name="Picture 8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073030" y="111918927"/>
                <a:ext cx="1385728" cy="15875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213" name="Group 212"/>
          <p:cNvGrpSpPr/>
          <p:nvPr userDrawn="1"/>
        </p:nvGrpSpPr>
        <p:grpSpPr>
          <a:xfrm>
            <a:off x="3977640" y="2380727"/>
            <a:ext cx="2994825" cy="1642964"/>
            <a:chOff x="775157" y="551022"/>
            <a:chExt cx="2994825" cy="1642964"/>
          </a:xfrm>
        </p:grpSpPr>
        <p:pic>
          <p:nvPicPr>
            <p:cNvPr id="214" name="Picture 213"/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75157" y="551022"/>
              <a:ext cx="448902" cy="1642964"/>
            </a:xfrm>
            <a:prstGeom prst="rect">
              <a:avLst/>
            </a:prstGeom>
          </p:spPr>
        </p:pic>
        <p:pic>
          <p:nvPicPr>
            <p:cNvPr id="215" name="Picture 21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91911" y="1759284"/>
              <a:ext cx="2278071" cy="434702"/>
            </a:xfrm>
            <a:prstGeom prst="rect">
              <a:avLst/>
            </a:prstGeom>
          </p:spPr>
        </p:pic>
        <p:pic>
          <p:nvPicPr>
            <p:cNvPr id="216" name="Picture 215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79412"/>
            <a:stretch/>
          </p:blipFill>
          <p:spPr>
            <a:xfrm>
              <a:off x="775988" y="551834"/>
              <a:ext cx="478670" cy="1626417"/>
            </a:xfrm>
            <a:prstGeom prst="rect">
              <a:avLst/>
            </a:prstGeom>
          </p:spPr>
        </p:pic>
        <p:pic>
          <p:nvPicPr>
            <p:cNvPr id="217" name="Picture 216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9488" t="62121" b="4172"/>
            <a:stretch/>
          </p:blipFill>
          <p:spPr>
            <a:xfrm>
              <a:off x="3419979" y="1754901"/>
              <a:ext cx="344158" cy="395629"/>
            </a:xfrm>
            <a:prstGeom prst="rect">
              <a:avLst/>
            </a:prstGeom>
          </p:spPr>
        </p:pic>
        <p:pic>
          <p:nvPicPr>
            <p:cNvPr id="218" name="Picture 217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954" t="75564" r="17340" b="3414"/>
            <a:stretch/>
          </p:blipFill>
          <p:spPr>
            <a:xfrm>
              <a:off x="2471744" y="1775355"/>
              <a:ext cx="341908" cy="341909"/>
            </a:xfrm>
            <a:prstGeom prst="rect">
              <a:avLst/>
            </a:prstGeom>
          </p:spPr>
        </p:pic>
        <p:pic>
          <p:nvPicPr>
            <p:cNvPr id="219" name="Picture 218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0000" t="83973" r="32353"/>
            <a:stretch/>
          </p:blipFill>
          <p:spPr>
            <a:xfrm>
              <a:off x="2061455" y="1912118"/>
              <a:ext cx="410289" cy="260673"/>
            </a:xfrm>
            <a:prstGeom prst="rect">
              <a:avLst/>
            </a:prstGeom>
          </p:spPr>
        </p:pic>
        <p:pic>
          <p:nvPicPr>
            <p:cNvPr id="220" name="Picture 219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3768" t="83973" r="58585"/>
            <a:stretch/>
          </p:blipFill>
          <p:spPr>
            <a:xfrm>
              <a:off x="2858226" y="1850765"/>
              <a:ext cx="410289" cy="260673"/>
            </a:xfrm>
            <a:prstGeom prst="rect">
              <a:avLst/>
            </a:prstGeom>
          </p:spPr>
        </p:pic>
        <p:pic>
          <p:nvPicPr>
            <p:cNvPr id="221" name="Picture 220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882" t="1" r="23294" b="87503"/>
            <a:stretch/>
          </p:blipFill>
          <p:spPr>
            <a:xfrm>
              <a:off x="3034346" y="1941607"/>
              <a:ext cx="205145" cy="203256"/>
            </a:xfrm>
            <a:prstGeom prst="rect">
              <a:avLst/>
            </a:prstGeom>
          </p:spPr>
        </p:pic>
        <p:grpSp>
          <p:nvGrpSpPr>
            <p:cNvPr id="222" name="Group 221"/>
            <p:cNvGrpSpPr>
              <a:grpSpLocks/>
            </p:cNvGrpSpPr>
            <p:nvPr/>
          </p:nvGrpSpPr>
          <p:grpSpPr bwMode="auto">
            <a:xfrm>
              <a:off x="891857" y="1524954"/>
              <a:ext cx="1243292" cy="651621"/>
              <a:chOff x="110530105" y="111918927"/>
              <a:chExt cx="3028950" cy="1587555"/>
            </a:xfrm>
          </p:grpSpPr>
          <p:pic>
            <p:nvPicPr>
              <p:cNvPr id="223" name="Picture 4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530355" y="112719027"/>
                <a:ext cx="1028700" cy="7097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24" name="Picture 5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0530105" y="112233252"/>
                <a:ext cx="1360845" cy="9015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25" name="Picture 6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930280" y="112204677"/>
                <a:ext cx="1022574" cy="12202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26" name="Picture 7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330330" y="112433277"/>
                <a:ext cx="808123" cy="10426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27" name="Picture 8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073030" y="111918927"/>
                <a:ext cx="1385728" cy="15875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228" name="Group 227"/>
          <p:cNvGrpSpPr/>
          <p:nvPr userDrawn="1"/>
        </p:nvGrpSpPr>
        <p:grpSpPr>
          <a:xfrm>
            <a:off x="775157" y="4206240"/>
            <a:ext cx="2994825" cy="1642964"/>
            <a:chOff x="775157" y="551022"/>
            <a:chExt cx="2994825" cy="1642964"/>
          </a:xfrm>
        </p:grpSpPr>
        <p:pic>
          <p:nvPicPr>
            <p:cNvPr id="229" name="Picture 228"/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75157" y="551022"/>
              <a:ext cx="448902" cy="1642964"/>
            </a:xfrm>
            <a:prstGeom prst="rect">
              <a:avLst/>
            </a:prstGeom>
          </p:spPr>
        </p:pic>
        <p:pic>
          <p:nvPicPr>
            <p:cNvPr id="230" name="Picture 22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91911" y="1759284"/>
              <a:ext cx="2278071" cy="434702"/>
            </a:xfrm>
            <a:prstGeom prst="rect">
              <a:avLst/>
            </a:prstGeom>
          </p:spPr>
        </p:pic>
        <p:pic>
          <p:nvPicPr>
            <p:cNvPr id="231" name="Picture 230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79412"/>
            <a:stretch/>
          </p:blipFill>
          <p:spPr>
            <a:xfrm>
              <a:off x="775988" y="551834"/>
              <a:ext cx="478670" cy="1626417"/>
            </a:xfrm>
            <a:prstGeom prst="rect">
              <a:avLst/>
            </a:prstGeom>
          </p:spPr>
        </p:pic>
        <p:pic>
          <p:nvPicPr>
            <p:cNvPr id="232" name="Picture 231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9488" t="62121" b="4172"/>
            <a:stretch/>
          </p:blipFill>
          <p:spPr>
            <a:xfrm>
              <a:off x="3419979" y="1754901"/>
              <a:ext cx="344158" cy="395629"/>
            </a:xfrm>
            <a:prstGeom prst="rect">
              <a:avLst/>
            </a:prstGeom>
          </p:spPr>
        </p:pic>
        <p:pic>
          <p:nvPicPr>
            <p:cNvPr id="233" name="Picture 232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954" t="75564" r="17340" b="3414"/>
            <a:stretch/>
          </p:blipFill>
          <p:spPr>
            <a:xfrm>
              <a:off x="2471744" y="1775355"/>
              <a:ext cx="341908" cy="341909"/>
            </a:xfrm>
            <a:prstGeom prst="rect">
              <a:avLst/>
            </a:prstGeom>
          </p:spPr>
        </p:pic>
        <p:pic>
          <p:nvPicPr>
            <p:cNvPr id="234" name="Picture 233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0000" t="83973" r="32353"/>
            <a:stretch/>
          </p:blipFill>
          <p:spPr>
            <a:xfrm>
              <a:off x="2061455" y="1912118"/>
              <a:ext cx="410289" cy="260673"/>
            </a:xfrm>
            <a:prstGeom prst="rect">
              <a:avLst/>
            </a:prstGeom>
          </p:spPr>
        </p:pic>
        <p:pic>
          <p:nvPicPr>
            <p:cNvPr id="235" name="Picture 234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3768" t="83973" r="58585"/>
            <a:stretch/>
          </p:blipFill>
          <p:spPr>
            <a:xfrm>
              <a:off x="2858226" y="1850765"/>
              <a:ext cx="410289" cy="260673"/>
            </a:xfrm>
            <a:prstGeom prst="rect">
              <a:avLst/>
            </a:prstGeom>
          </p:spPr>
        </p:pic>
        <p:pic>
          <p:nvPicPr>
            <p:cNvPr id="236" name="Picture 235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882" t="1" r="23294" b="87503"/>
            <a:stretch/>
          </p:blipFill>
          <p:spPr>
            <a:xfrm>
              <a:off x="3034346" y="1941607"/>
              <a:ext cx="205145" cy="203256"/>
            </a:xfrm>
            <a:prstGeom prst="rect">
              <a:avLst/>
            </a:prstGeom>
          </p:spPr>
        </p:pic>
        <p:grpSp>
          <p:nvGrpSpPr>
            <p:cNvPr id="237" name="Group 236"/>
            <p:cNvGrpSpPr>
              <a:grpSpLocks/>
            </p:cNvGrpSpPr>
            <p:nvPr/>
          </p:nvGrpSpPr>
          <p:grpSpPr bwMode="auto">
            <a:xfrm>
              <a:off x="891857" y="1524954"/>
              <a:ext cx="1243292" cy="651621"/>
              <a:chOff x="110530105" y="111918927"/>
              <a:chExt cx="3028950" cy="1587555"/>
            </a:xfrm>
          </p:grpSpPr>
          <p:pic>
            <p:nvPicPr>
              <p:cNvPr id="238" name="Picture 4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530355" y="112719027"/>
                <a:ext cx="1028700" cy="7097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39" name="Picture 5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0530105" y="112233252"/>
                <a:ext cx="1360845" cy="9015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40" name="Picture 6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930280" y="112204677"/>
                <a:ext cx="1022574" cy="12202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41" name="Picture 7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330330" y="112433277"/>
                <a:ext cx="808123" cy="10426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42" name="Picture 8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073030" y="111918927"/>
                <a:ext cx="1385728" cy="15875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243" name="Group 242"/>
          <p:cNvGrpSpPr/>
          <p:nvPr userDrawn="1"/>
        </p:nvGrpSpPr>
        <p:grpSpPr>
          <a:xfrm>
            <a:off x="3977640" y="4206240"/>
            <a:ext cx="2994825" cy="1642964"/>
            <a:chOff x="775157" y="551022"/>
            <a:chExt cx="2994825" cy="1642964"/>
          </a:xfrm>
        </p:grpSpPr>
        <p:pic>
          <p:nvPicPr>
            <p:cNvPr id="244" name="Picture 243"/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75157" y="551022"/>
              <a:ext cx="448902" cy="1642964"/>
            </a:xfrm>
            <a:prstGeom prst="rect">
              <a:avLst/>
            </a:prstGeom>
          </p:spPr>
        </p:pic>
        <p:pic>
          <p:nvPicPr>
            <p:cNvPr id="245" name="Picture 24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91911" y="1759284"/>
              <a:ext cx="2278071" cy="434702"/>
            </a:xfrm>
            <a:prstGeom prst="rect">
              <a:avLst/>
            </a:prstGeom>
          </p:spPr>
        </p:pic>
        <p:pic>
          <p:nvPicPr>
            <p:cNvPr id="246" name="Picture 245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79412"/>
            <a:stretch/>
          </p:blipFill>
          <p:spPr>
            <a:xfrm>
              <a:off x="775988" y="551834"/>
              <a:ext cx="478670" cy="1626417"/>
            </a:xfrm>
            <a:prstGeom prst="rect">
              <a:avLst/>
            </a:prstGeom>
          </p:spPr>
        </p:pic>
        <p:pic>
          <p:nvPicPr>
            <p:cNvPr id="247" name="Picture 246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9488" t="62121" b="4172"/>
            <a:stretch/>
          </p:blipFill>
          <p:spPr>
            <a:xfrm>
              <a:off x="3419979" y="1754901"/>
              <a:ext cx="344158" cy="395629"/>
            </a:xfrm>
            <a:prstGeom prst="rect">
              <a:avLst/>
            </a:prstGeom>
          </p:spPr>
        </p:pic>
        <p:pic>
          <p:nvPicPr>
            <p:cNvPr id="248" name="Picture 247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954" t="75564" r="17340" b="3414"/>
            <a:stretch/>
          </p:blipFill>
          <p:spPr>
            <a:xfrm>
              <a:off x="2471744" y="1775355"/>
              <a:ext cx="341908" cy="341909"/>
            </a:xfrm>
            <a:prstGeom prst="rect">
              <a:avLst/>
            </a:prstGeom>
          </p:spPr>
        </p:pic>
        <p:pic>
          <p:nvPicPr>
            <p:cNvPr id="249" name="Picture 248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0000" t="83973" r="32353"/>
            <a:stretch/>
          </p:blipFill>
          <p:spPr>
            <a:xfrm>
              <a:off x="2061455" y="1912118"/>
              <a:ext cx="410289" cy="260673"/>
            </a:xfrm>
            <a:prstGeom prst="rect">
              <a:avLst/>
            </a:prstGeom>
          </p:spPr>
        </p:pic>
        <p:pic>
          <p:nvPicPr>
            <p:cNvPr id="250" name="Picture 249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3768" t="83973" r="58585"/>
            <a:stretch/>
          </p:blipFill>
          <p:spPr>
            <a:xfrm>
              <a:off x="2858226" y="1850765"/>
              <a:ext cx="410289" cy="260673"/>
            </a:xfrm>
            <a:prstGeom prst="rect">
              <a:avLst/>
            </a:prstGeom>
          </p:spPr>
        </p:pic>
        <p:pic>
          <p:nvPicPr>
            <p:cNvPr id="251" name="Picture 250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882" t="1" r="23294" b="87503"/>
            <a:stretch/>
          </p:blipFill>
          <p:spPr>
            <a:xfrm>
              <a:off x="3034346" y="1941607"/>
              <a:ext cx="205145" cy="203256"/>
            </a:xfrm>
            <a:prstGeom prst="rect">
              <a:avLst/>
            </a:prstGeom>
          </p:spPr>
        </p:pic>
        <p:grpSp>
          <p:nvGrpSpPr>
            <p:cNvPr id="252" name="Group 251"/>
            <p:cNvGrpSpPr>
              <a:grpSpLocks/>
            </p:cNvGrpSpPr>
            <p:nvPr/>
          </p:nvGrpSpPr>
          <p:grpSpPr bwMode="auto">
            <a:xfrm>
              <a:off x="891857" y="1524954"/>
              <a:ext cx="1243292" cy="651621"/>
              <a:chOff x="110530105" y="111918927"/>
              <a:chExt cx="3028950" cy="1587555"/>
            </a:xfrm>
          </p:grpSpPr>
          <p:pic>
            <p:nvPicPr>
              <p:cNvPr id="253" name="Picture 4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530355" y="112719027"/>
                <a:ext cx="1028700" cy="7097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54" name="Picture 5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0530105" y="112233252"/>
                <a:ext cx="1360845" cy="9015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55" name="Picture 6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930280" y="112204677"/>
                <a:ext cx="1022574" cy="12202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56" name="Picture 7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330330" y="112433277"/>
                <a:ext cx="808123" cy="10426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57" name="Picture 8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073030" y="111918927"/>
                <a:ext cx="1385728" cy="15875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258" name="Group 257"/>
          <p:cNvGrpSpPr/>
          <p:nvPr userDrawn="1"/>
        </p:nvGrpSpPr>
        <p:grpSpPr>
          <a:xfrm>
            <a:off x="775157" y="6036478"/>
            <a:ext cx="2994825" cy="1642964"/>
            <a:chOff x="775157" y="551022"/>
            <a:chExt cx="2994825" cy="1642964"/>
          </a:xfrm>
        </p:grpSpPr>
        <p:pic>
          <p:nvPicPr>
            <p:cNvPr id="259" name="Picture 258"/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75157" y="551022"/>
              <a:ext cx="448902" cy="1642964"/>
            </a:xfrm>
            <a:prstGeom prst="rect">
              <a:avLst/>
            </a:prstGeom>
          </p:spPr>
        </p:pic>
        <p:pic>
          <p:nvPicPr>
            <p:cNvPr id="260" name="Picture 25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91911" y="1759284"/>
              <a:ext cx="2278071" cy="434702"/>
            </a:xfrm>
            <a:prstGeom prst="rect">
              <a:avLst/>
            </a:prstGeom>
          </p:spPr>
        </p:pic>
        <p:pic>
          <p:nvPicPr>
            <p:cNvPr id="261" name="Picture 260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79412"/>
            <a:stretch/>
          </p:blipFill>
          <p:spPr>
            <a:xfrm>
              <a:off x="775988" y="551834"/>
              <a:ext cx="478670" cy="1626417"/>
            </a:xfrm>
            <a:prstGeom prst="rect">
              <a:avLst/>
            </a:prstGeom>
          </p:spPr>
        </p:pic>
        <p:pic>
          <p:nvPicPr>
            <p:cNvPr id="262" name="Picture 261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9488" t="62121" b="4172"/>
            <a:stretch/>
          </p:blipFill>
          <p:spPr>
            <a:xfrm>
              <a:off x="3419979" y="1754901"/>
              <a:ext cx="344158" cy="395629"/>
            </a:xfrm>
            <a:prstGeom prst="rect">
              <a:avLst/>
            </a:prstGeom>
          </p:spPr>
        </p:pic>
        <p:pic>
          <p:nvPicPr>
            <p:cNvPr id="263" name="Picture 262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954" t="75564" r="17340" b="3414"/>
            <a:stretch/>
          </p:blipFill>
          <p:spPr>
            <a:xfrm>
              <a:off x="2471744" y="1775355"/>
              <a:ext cx="341908" cy="341909"/>
            </a:xfrm>
            <a:prstGeom prst="rect">
              <a:avLst/>
            </a:prstGeom>
          </p:spPr>
        </p:pic>
        <p:pic>
          <p:nvPicPr>
            <p:cNvPr id="264" name="Picture 263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0000" t="83973" r="32353"/>
            <a:stretch/>
          </p:blipFill>
          <p:spPr>
            <a:xfrm>
              <a:off x="2061455" y="1912118"/>
              <a:ext cx="410289" cy="260673"/>
            </a:xfrm>
            <a:prstGeom prst="rect">
              <a:avLst/>
            </a:prstGeom>
          </p:spPr>
        </p:pic>
        <p:pic>
          <p:nvPicPr>
            <p:cNvPr id="265" name="Picture 264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3768" t="83973" r="58585"/>
            <a:stretch/>
          </p:blipFill>
          <p:spPr>
            <a:xfrm>
              <a:off x="2858226" y="1850765"/>
              <a:ext cx="410289" cy="260673"/>
            </a:xfrm>
            <a:prstGeom prst="rect">
              <a:avLst/>
            </a:prstGeom>
          </p:spPr>
        </p:pic>
        <p:pic>
          <p:nvPicPr>
            <p:cNvPr id="266" name="Picture 265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882" t="1" r="23294" b="87503"/>
            <a:stretch/>
          </p:blipFill>
          <p:spPr>
            <a:xfrm>
              <a:off x="3034346" y="1941607"/>
              <a:ext cx="205145" cy="203256"/>
            </a:xfrm>
            <a:prstGeom prst="rect">
              <a:avLst/>
            </a:prstGeom>
          </p:spPr>
        </p:pic>
        <p:grpSp>
          <p:nvGrpSpPr>
            <p:cNvPr id="267" name="Group 266"/>
            <p:cNvGrpSpPr>
              <a:grpSpLocks/>
            </p:cNvGrpSpPr>
            <p:nvPr/>
          </p:nvGrpSpPr>
          <p:grpSpPr bwMode="auto">
            <a:xfrm>
              <a:off x="891857" y="1524954"/>
              <a:ext cx="1243292" cy="651621"/>
              <a:chOff x="110530105" y="111918927"/>
              <a:chExt cx="3028950" cy="1587555"/>
            </a:xfrm>
          </p:grpSpPr>
          <p:pic>
            <p:nvPicPr>
              <p:cNvPr id="268" name="Picture 4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530355" y="112719027"/>
                <a:ext cx="1028700" cy="7097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69" name="Picture 5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0530105" y="112233252"/>
                <a:ext cx="1360845" cy="9015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70" name="Picture 6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930280" y="112204677"/>
                <a:ext cx="1022574" cy="12202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71" name="Picture 7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330330" y="112433277"/>
                <a:ext cx="808123" cy="10426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72" name="Picture 8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073030" y="111918927"/>
                <a:ext cx="1385728" cy="15875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273" name="Group 272"/>
          <p:cNvGrpSpPr/>
          <p:nvPr userDrawn="1"/>
        </p:nvGrpSpPr>
        <p:grpSpPr>
          <a:xfrm>
            <a:off x="3977640" y="6036478"/>
            <a:ext cx="2994825" cy="1642964"/>
            <a:chOff x="775157" y="551022"/>
            <a:chExt cx="2994825" cy="1642964"/>
          </a:xfrm>
        </p:grpSpPr>
        <p:pic>
          <p:nvPicPr>
            <p:cNvPr id="274" name="Picture 273"/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75157" y="551022"/>
              <a:ext cx="448902" cy="1642964"/>
            </a:xfrm>
            <a:prstGeom prst="rect">
              <a:avLst/>
            </a:prstGeom>
          </p:spPr>
        </p:pic>
        <p:pic>
          <p:nvPicPr>
            <p:cNvPr id="275" name="Picture 27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91911" y="1759284"/>
              <a:ext cx="2278071" cy="434702"/>
            </a:xfrm>
            <a:prstGeom prst="rect">
              <a:avLst/>
            </a:prstGeom>
          </p:spPr>
        </p:pic>
        <p:pic>
          <p:nvPicPr>
            <p:cNvPr id="276" name="Picture 275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79412"/>
            <a:stretch/>
          </p:blipFill>
          <p:spPr>
            <a:xfrm>
              <a:off x="775988" y="551834"/>
              <a:ext cx="478670" cy="1626417"/>
            </a:xfrm>
            <a:prstGeom prst="rect">
              <a:avLst/>
            </a:prstGeom>
          </p:spPr>
        </p:pic>
        <p:pic>
          <p:nvPicPr>
            <p:cNvPr id="277" name="Picture 276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9488" t="62121" b="4172"/>
            <a:stretch/>
          </p:blipFill>
          <p:spPr>
            <a:xfrm>
              <a:off x="3419979" y="1754901"/>
              <a:ext cx="344158" cy="395629"/>
            </a:xfrm>
            <a:prstGeom prst="rect">
              <a:avLst/>
            </a:prstGeom>
          </p:spPr>
        </p:pic>
        <p:pic>
          <p:nvPicPr>
            <p:cNvPr id="278" name="Picture 277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954" t="75564" r="17340" b="3414"/>
            <a:stretch/>
          </p:blipFill>
          <p:spPr>
            <a:xfrm>
              <a:off x="2471744" y="1775355"/>
              <a:ext cx="341908" cy="341909"/>
            </a:xfrm>
            <a:prstGeom prst="rect">
              <a:avLst/>
            </a:prstGeom>
          </p:spPr>
        </p:pic>
        <p:pic>
          <p:nvPicPr>
            <p:cNvPr id="279" name="Picture 278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0000" t="83973" r="32353"/>
            <a:stretch/>
          </p:blipFill>
          <p:spPr>
            <a:xfrm>
              <a:off x="2061455" y="1912118"/>
              <a:ext cx="410289" cy="260673"/>
            </a:xfrm>
            <a:prstGeom prst="rect">
              <a:avLst/>
            </a:prstGeom>
          </p:spPr>
        </p:pic>
        <p:pic>
          <p:nvPicPr>
            <p:cNvPr id="280" name="Picture 279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3768" t="83973" r="58585"/>
            <a:stretch/>
          </p:blipFill>
          <p:spPr>
            <a:xfrm>
              <a:off x="2858226" y="1850765"/>
              <a:ext cx="410289" cy="260673"/>
            </a:xfrm>
            <a:prstGeom prst="rect">
              <a:avLst/>
            </a:prstGeom>
          </p:spPr>
        </p:pic>
        <p:pic>
          <p:nvPicPr>
            <p:cNvPr id="281" name="Picture 280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882" t="1" r="23294" b="87503"/>
            <a:stretch/>
          </p:blipFill>
          <p:spPr>
            <a:xfrm>
              <a:off x="3034346" y="1941607"/>
              <a:ext cx="205145" cy="203256"/>
            </a:xfrm>
            <a:prstGeom prst="rect">
              <a:avLst/>
            </a:prstGeom>
          </p:spPr>
        </p:pic>
        <p:grpSp>
          <p:nvGrpSpPr>
            <p:cNvPr id="282" name="Group 281"/>
            <p:cNvGrpSpPr>
              <a:grpSpLocks/>
            </p:cNvGrpSpPr>
            <p:nvPr/>
          </p:nvGrpSpPr>
          <p:grpSpPr bwMode="auto">
            <a:xfrm>
              <a:off x="891857" y="1524954"/>
              <a:ext cx="1243292" cy="651621"/>
              <a:chOff x="110530105" y="111918927"/>
              <a:chExt cx="3028950" cy="1587555"/>
            </a:xfrm>
          </p:grpSpPr>
          <p:pic>
            <p:nvPicPr>
              <p:cNvPr id="283" name="Picture 4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530355" y="112719027"/>
                <a:ext cx="1028700" cy="7097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84" name="Picture 5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0530105" y="112233252"/>
                <a:ext cx="1360845" cy="9015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85" name="Picture 6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930280" y="112204677"/>
                <a:ext cx="1022574" cy="12202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86" name="Picture 7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330330" y="112433277"/>
                <a:ext cx="808123" cy="10426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87" name="Picture 8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073030" y="111918927"/>
                <a:ext cx="1385728" cy="15875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288" name="Group 287"/>
          <p:cNvGrpSpPr/>
          <p:nvPr userDrawn="1"/>
        </p:nvGrpSpPr>
        <p:grpSpPr>
          <a:xfrm>
            <a:off x="775157" y="7863840"/>
            <a:ext cx="2994825" cy="1642964"/>
            <a:chOff x="775157" y="551022"/>
            <a:chExt cx="2994825" cy="1642964"/>
          </a:xfrm>
        </p:grpSpPr>
        <p:pic>
          <p:nvPicPr>
            <p:cNvPr id="289" name="Picture 288"/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75157" y="551022"/>
              <a:ext cx="448902" cy="1642964"/>
            </a:xfrm>
            <a:prstGeom prst="rect">
              <a:avLst/>
            </a:prstGeom>
          </p:spPr>
        </p:pic>
        <p:pic>
          <p:nvPicPr>
            <p:cNvPr id="290" name="Picture 28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91911" y="1759284"/>
              <a:ext cx="2278071" cy="434702"/>
            </a:xfrm>
            <a:prstGeom prst="rect">
              <a:avLst/>
            </a:prstGeom>
          </p:spPr>
        </p:pic>
        <p:pic>
          <p:nvPicPr>
            <p:cNvPr id="291" name="Picture 290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79412"/>
            <a:stretch/>
          </p:blipFill>
          <p:spPr>
            <a:xfrm>
              <a:off x="775988" y="551834"/>
              <a:ext cx="478670" cy="1626417"/>
            </a:xfrm>
            <a:prstGeom prst="rect">
              <a:avLst/>
            </a:prstGeom>
          </p:spPr>
        </p:pic>
        <p:pic>
          <p:nvPicPr>
            <p:cNvPr id="292" name="Picture 291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9488" t="62121" b="4172"/>
            <a:stretch/>
          </p:blipFill>
          <p:spPr>
            <a:xfrm>
              <a:off x="3419979" y="1754901"/>
              <a:ext cx="344158" cy="395629"/>
            </a:xfrm>
            <a:prstGeom prst="rect">
              <a:avLst/>
            </a:prstGeom>
          </p:spPr>
        </p:pic>
        <p:pic>
          <p:nvPicPr>
            <p:cNvPr id="293" name="Picture 292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954" t="75564" r="17340" b="3414"/>
            <a:stretch/>
          </p:blipFill>
          <p:spPr>
            <a:xfrm>
              <a:off x="2471744" y="1775355"/>
              <a:ext cx="341908" cy="341909"/>
            </a:xfrm>
            <a:prstGeom prst="rect">
              <a:avLst/>
            </a:prstGeom>
          </p:spPr>
        </p:pic>
        <p:pic>
          <p:nvPicPr>
            <p:cNvPr id="294" name="Picture 293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0000" t="83973" r="32353"/>
            <a:stretch/>
          </p:blipFill>
          <p:spPr>
            <a:xfrm>
              <a:off x="2061455" y="1912118"/>
              <a:ext cx="410289" cy="260673"/>
            </a:xfrm>
            <a:prstGeom prst="rect">
              <a:avLst/>
            </a:prstGeom>
          </p:spPr>
        </p:pic>
        <p:pic>
          <p:nvPicPr>
            <p:cNvPr id="295" name="Picture 294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3768" t="83973" r="58585"/>
            <a:stretch/>
          </p:blipFill>
          <p:spPr>
            <a:xfrm>
              <a:off x="2858226" y="1850765"/>
              <a:ext cx="410289" cy="260673"/>
            </a:xfrm>
            <a:prstGeom prst="rect">
              <a:avLst/>
            </a:prstGeom>
          </p:spPr>
        </p:pic>
        <p:pic>
          <p:nvPicPr>
            <p:cNvPr id="296" name="Picture 295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882" t="1" r="23294" b="87503"/>
            <a:stretch/>
          </p:blipFill>
          <p:spPr>
            <a:xfrm>
              <a:off x="3034346" y="1941607"/>
              <a:ext cx="205145" cy="203256"/>
            </a:xfrm>
            <a:prstGeom prst="rect">
              <a:avLst/>
            </a:prstGeom>
          </p:spPr>
        </p:pic>
        <p:grpSp>
          <p:nvGrpSpPr>
            <p:cNvPr id="297" name="Group 296"/>
            <p:cNvGrpSpPr>
              <a:grpSpLocks/>
            </p:cNvGrpSpPr>
            <p:nvPr/>
          </p:nvGrpSpPr>
          <p:grpSpPr bwMode="auto">
            <a:xfrm>
              <a:off x="891857" y="1524954"/>
              <a:ext cx="1243292" cy="651621"/>
              <a:chOff x="110530105" y="111918927"/>
              <a:chExt cx="3028950" cy="1587555"/>
            </a:xfrm>
          </p:grpSpPr>
          <p:pic>
            <p:nvPicPr>
              <p:cNvPr id="298" name="Picture 4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530355" y="112719027"/>
                <a:ext cx="1028700" cy="7097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99" name="Picture 5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0530105" y="112233252"/>
                <a:ext cx="1360845" cy="9015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300" name="Picture 6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930280" y="112204677"/>
                <a:ext cx="1022574" cy="12202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301" name="Picture 7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330330" y="112433277"/>
                <a:ext cx="808123" cy="10426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302" name="Picture 8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073030" y="111918927"/>
                <a:ext cx="1385728" cy="15875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303" name="Group 302"/>
          <p:cNvGrpSpPr/>
          <p:nvPr userDrawn="1"/>
        </p:nvGrpSpPr>
        <p:grpSpPr>
          <a:xfrm>
            <a:off x="3977640" y="7863840"/>
            <a:ext cx="2994825" cy="1642964"/>
            <a:chOff x="775157" y="551022"/>
            <a:chExt cx="2994825" cy="1642964"/>
          </a:xfrm>
        </p:grpSpPr>
        <p:pic>
          <p:nvPicPr>
            <p:cNvPr id="304" name="Picture 303"/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75157" y="551022"/>
              <a:ext cx="448902" cy="1642964"/>
            </a:xfrm>
            <a:prstGeom prst="rect">
              <a:avLst/>
            </a:prstGeom>
          </p:spPr>
        </p:pic>
        <p:pic>
          <p:nvPicPr>
            <p:cNvPr id="305" name="Picture 30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91911" y="1759284"/>
              <a:ext cx="2278071" cy="434702"/>
            </a:xfrm>
            <a:prstGeom prst="rect">
              <a:avLst/>
            </a:prstGeom>
          </p:spPr>
        </p:pic>
        <p:pic>
          <p:nvPicPr>
            <p:cNvPr id="306" name="Picture 305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79412"/>
            <a:stretch/>
          </p:blipFill>
          <p:spPr>
            <a:xfrm>
              <a:off x="775988" y="551834"/>
              <a:ext cx="478670" cy="1626417"/>
            </a:xfrm>
            <a:prstGeom prst="rect">
              <a:avLst/>
            </a:prstGeom>
          </p:spPr>
        </p:pic>
        <p:pic>
          <p:nvPicPr>
            <p:cNvPr id="307" name="Picture 306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9488" t="62121" b="4172"/>
            <a:stretch/>
          </p:blipFill>
          <p:spPr>
            <a:xfrm>
              <a:off x="3419979" y="1754901"/>
              <a:ext cx="344158" cy="395629"/>
            </a:xfrm>
            <a:prstGeom prst="rect">
              <a:avLst/>
            </a:prstGeom>
          </p:spPr>
        </p:pic>
        <p:pic>
          <p:nvPicPr>
            <p:cNvPr id="308" name="Picture 307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954" t="75564" r="17340" b="3414"/>
            <a:stretch/>
          </p:blipFill>
          <p:spPr>
            <a:xfrm>
              <a:off x="2471744" y="1775355"/>
              <a:ext cx="341908" cy="341909"/>
            </a:xfrm>
            <a:prstGeom prst="rect">
              <a:avLst/>
            </a:prstGeom>
          </p:spPr>
        </p:pic>
        <p:pic>
          <p:nvPicPr>
            <p:cNvPr id="309" name="Picture 308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0000" t="83973" r="32353"/>
            <a:stretch/>
          </p:blipFill>
          <p:spPr>
            <a:xfrm>
              <a:off x="2061455" y="1912118"/>
              <a:ext cx="410289" cy="260673"/>
            </a:xfrm>
            <a:prstGeom prst="rect">
              <a:avLst/>
            </a:prstGeom>
          </p:spPr>
        </p:pic>
        <p:pic>
          <p:nvPicPr>
            <p:cNvPr id="310" name="Picture 309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3768" t="83973" r="58585"/>
            <a:stretch/>
          </p:blipFill>
          <p:spPr>
            <a:xfrm>
              <a:off x="2858226" y="1850765"/>
              <a:ext cx="410289" cy="260673"/>
            </a:xfrm>
            <a:prstGeom prst="rect">
              <a:avLst/>
            </a:prstGeom>
          </p:spPr>
        </p:pic>
        <p:pic>
          <p:nvPicPr>
            <p:cNvPr id="311" name="Picture 310"/>
            <p:cNvPicPr>
              <a:picLocks noChangeAspect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882" t="1" r="23294" b="87503"/>
            <a:stretch/>
          </p:blipFill>
          <p:spPr>
            <a:xfrm>
              <a:off x="3034346" y="1941607"/>
              <a:ext cx="205145" cy="203256"/>
            </a:xfrm>
            <a:prstGeom prst="rect">
              <a:avLst/>
            </a:prstGeom>
          </p:spPr>
        </p:pic>
        <p:grpSp>
          <p:nvGrpSpPr>
            <p:cNvPr id="312" name="Group 311"/>
            <p:cNvGrpSpPr>
              <a:grpSpLocks/>
            </p:cNvGrpSpPr>
            <p:nvPr/>
          </p:nvGrpSpPr>
          <p:grpSpPr bwMode="auto">
            <a:xfrm>
              <a:off x="891857" y="1524954"/>
              <a:ext cx="1243292" cy="651621"/>
              <a:chOff x="110530105" y="111918927"/>
              <a:chExt cx="3028950" cy="1587555"/>
            </a:xfrm>
          </p:grpSpPr>
          <p:pic>
            <p:nvPicPr>
              <p:cNvPr id="313" name="Picture 4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530355" y="112719027"/>
                <a:ext cx="1028700" cy="7097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314" name="Picture 5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0530105" y="112233252"/>
                <a:ext cx="1360845" cy="9015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315" name="Picture 6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930280" y="112204677"/>
                <a:ext cx="1022574" cy="12202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316" name="Picture 7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330330" y="112433277"/>
                <a:ext cx="808123" cy="10426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317" name="Picture 8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073030" y="111918927"/>
                <a:ext cx="1385728" cy="15875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2052033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2" pos="2448" userDrawn="1">
          <p15:clr>
            <a:srgbClr val="A4A3A4"/>
          </p15:clr>
        </p15:guide>
        <p15:guide id="3" pos="432" userDrawn="1">
          <p15:clr>
            <a:srgbClr val="A4A3A4"/>
          </p15:clr>
        </p15:guide>
        <p15:guide id="4" pos="4464" userDrawn="1">
          <p15:clr>
            <a:srgbClr val="A4A3A4"/>
          </p15:clr>
        </p15:guide>
        <p15:guide id="5" orient="horz" pos="288" userDrawn="1">
          <p15:clr>
            <a:srgbClr val="A4A3A4"/>
          </p15:clr>
        </p15:guide>
        <p15:guide id="6" orient="horz" pos="1440" userDrawn="1">
          <p15:clr>
            <a:srgbClr val="A4A3A4"/>
          </p15:clr>
        </p15:guide>
        <p15:guide id="7" orient="horz" pos="2592" userDrawn="1">
          <p15:clr>
            <a:srgbClr val="A4A3A4"/>
          </p15:clr>
        </p15:guide>
        <p15:guide id="8" orient="horz" pos="3744" userDrawn="1">
          <p15:clr>
            <a:srgbClr val="A4A3A4"/>
          </p15:clr>
        </p15:guide>
        <p15:guide id="9" orient="horz" pos="4896" userDrawn="1">
          <p15:clr>
            <a:srgbClr val="A4A3A4"/>
          </p15:clr>
        </p15:guide>
        <p15:guide id="10" orient="horz" pos="6048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Text Placeholder 490"/>
          <p:cNvSpPr>
            <a:spLocks noGrp="1"/>
          </p:cNvSpPr>
          <p:nvPr>
            <p:ph type="body" sz="quarter" idx="84"/>
          </p:nvPr>
        </p:nvSpPr>
        <p:spPr>
          <a:xfrm>
            <a:off x="1249363" y="717550"/>
            <a:ext cx="2587625" cy="1174977"/>
          </a:xfrm>
        </p:spPr>
        <p:txBody>
          <a:bodyPr>
            <a:normAutofit/>
          </a:bodyPr>
          <a:lstStyle/>
          <a:p>
            <a:r>
              <a:rPr lang="ru-RU">
                <a:latin typeface="Candara" charset="0"/>
              </a:rPr>
              <a:t>Садовник с опытом работы, приведет ваш двор, лужайку, даже просто кусты и деревья вокруг дома в надлежащий вид, за умеренную оплату! </a:t>
            </a:r>
            <a:endParaRPr lang="en-US">
              <a:latin typeface="Candara" charset="0"/>
            </a:endParaRPr>
          </a:p>
          <a:p>
            <a:endParaRPr lang="en-US" dirty="0"/>
          </a:p>
        </p:txBody>
      </p:sp>
      <p:sp>
        <p:nvSpPr>
          <p:cNvPr id="45" name="Text Placeholder 490"/>
          <p:cNvSpPr>
            <a:spLocks noGrp="1"/>
          </p:cNvSpPr>
          <p:nvPr>
            <p:ph type="body" sz="quarter" idx="84"/>
          </p:nvPr>
        </p:nvSpPr>
        <p:spPr>
          <a:xfrm>
            <a:off x="4422469" y="701454"/>
            <a:ext cx="2587625" cy="1174977"/>
          </a:xfrm>
        </p:spPr>
        <p:txBody>
          <a:bodyPr>
            <a:normAutofit/>
          </a:bodyPr>
          <a:lstStyle/>
          <a:p>
            <a:r>
              <a:rPr lang="ru-RU">
                <a:latin typeface="Candara" charset="0"/>
              </a:rPr>
              <a:t>Садовник с опытом работы, приведет ваш двор, лужайку, даже просто кусты и деревья вокруг дома в надлежащий вид, за умеренную оплату! </a:t>
            </a:r>
            <a:endParaRPr lang="en-US">
              <a:latin typeface="Candara" charset="0"/>
            </a:endParaRPr>
          </a:p>
          <a:p>
            <a:endParaRPr lang="en-US" dirty="0"/>
          </a:p>
        </p:txBody>
      </p:sp>
      <p:sp>
        <p:nvSpPr>
          <p:cNvPr id="46" name="Text Placeholder 490"/>
          <p:cNvSpPr>
            <a:spLocks noGrp="1"/>
          </p:cNvSpPr>
          <p:nvPr>
            <p:ph type="body" sz="quarter" idx="84"/>
          </p:nvPr>
        </p:nvSpPr>
        <p:spPr>
          <a:xfrm>
            <a:off x="1204934" y="2448440"/>
            <a:ext cx="2587625" cy="1174977"/>
          </a:xfrm>
        </p:spPr>
        <p:txBody>
          <a:bodyPr>
            <a:normAutofit/>
          </a:bodyPr>
          <a:lstStyle/>
          <a:p>
            <a:r>
              <a:rPr lang="ru-RU">
                <a:latin typeface="Candara" charset="0"/>
              </a:rPr>
              <a:t>Садовник с опытом работы, приведет ваш двор, лужайку, даже просто кусты и деревья вокруг дома в надлежащий вид, за умеренную оплату! </a:t>
            </a:r>
            <a:endParaRPr lang="en-US">
              <a:latin typeface="Candara" charset="0"/>
            </a:endParaRPr>
          </a:p>
          <a:p>
            <a:endParaRPr lang="en-US" dirty="0"/>
          </a:p>
        </p:txBody>
      </p:sp>
      <p:sp>
        <p:nvSpPr>
          <p:cNvPr id="47" name="Text Placeholder 490"/>
          <p:cNvSpPr>
            <a:spLocks noGrp="1"/>
          </p:cNvSpPr>
          <p:nvPr>
            <p:ph type="body" sz="quarter" idx="84"/>
          </p:nvPr>
        </p:nvSpPr>
        <p:spPr>
          <a:xfrm>
            <a:off x="4369506" y="2461674"/>
            <a:ext cx="2587625" cy="1174977"/>
          </a:xfrm>
        </p:spPr>
        <p:txBody>
          <a:bodyPr>
            <a:normAutofit/>
          </a:bodyPr>
          <a:lstStyle/>
          <a:p>
            <a:r>
              <a:rPr lang="ru-RU">
                <a:latin typeface="Candara" charset="0"/>
              </a:rPr>
              <a:t>Садовник с опытом работы, приведет ваш двор, лужайку, даже просто кусты и деревья вокруг дома в надлежащий вид, за умеренную оплату! </a:t>
            </a:r>
            <a:endParaRPr lang="en-US">
              <a:latin typeface="Candara" charset="0"/>
            </a:endParaRPr>
          </a:p>
          <a:p>
            <a:endParaRPr lang="en-US" dirty="0"/>
          </a:p>
        </p:txBody>
      </p:sp>
      <p:sp>
        <p:nvSpPr>
          <p:cNvPr id="48" name="Text Placeholder 490"/>
          <p:cNvSpPr>
            <a:spLocks noGrp="1"/>
          </p:cNvSpPr>
          <p:nvPr>
            <p:ph type="body" sz="quarter" idx="84"/>
          </p:nvPr>
        </p:nvSpPr>
        <p:spPr>
          <a:xfrm>
            <a:off x="1271138" y="4221894"/>
            <a:ext cx="2587625" cy="1174977"/>
          </a:xfrm>
        </p:spPr>
        <p:txBody>
          <a:bodyPr>
            <a:normAutofit/>
          </a:bodyPr>
          <a:lstStyle/>
          <a:p>
            <a:r>
              <a:rPr lang="ru-RU">
                <a:latin typeface="Candara" charset="0"/>
              </a:rPr>
              <a:t>Садовник с опытом работы, приведет ваш двор, лужайку, даже просто кусты и деревья вокруг дома в надлежащий вид, за умеренную оплату! </a:t>
            </a:r>
            <a:endParaRPr lang="en-US">
              <a:latin typeface="Candara" charset="0"/>
            </a:endParaRPr>
          </a:p>
          <a:p>
            <a:endParaRPr lang="en-US" dirty="0"/>
          </a:p>
        </p:txBody>
      </p:sp>
      <p:sp>
        <p:nvSpPr>
          <p:cNvPr id="49" name="Text Placeholder 490"/>
          <p:cNvSpPr>
            <a:spLocks noGrp="1"/>
          </p:cNvSpPr>
          <p:nvPr>
            <p:ph type="body" sz="quarter" idx="84"/>
          </p:nvPr>
        </p:nvSpPr>
        <p:spPr>
          <a:xfrm>
            <a:off x="4409228" y="4288068"/>
            <a:ext cx="2587625" cy="1174977"/>
          </a:xfrm>
        </p:spPr>
        <p:txBody>
          <a:bodyPr>
            <a:normAutofit/>
          </a:bodyPr>
          <a:lstStyle/>
          <a:p>
            <a:r>
              <a:rPr lang="ru-RU">
                <a:latin typeface="Candara" charset="0"/>
              </a:rPr>
              <a:t>Садовник с опытом работы, приведет ваш двор, лужайку, даже просто кусты и деревья вокруг дома в надлежащий вид, за умеренную оплату! </a:t>
            </a:r>
            <a:endParaRPr lang="en-US">
              <a:latin typeface="Candara" charset="0"/>
            </a:endParaRPr>
          </a:p>
          <a:p>
            <a:endParaRPr lang="en-US" dirty="0"/>
          </a:p>
        </p:txBody>
      </p:sp>
      <p:sp>
        <p:nvSpPr>
          <p:cNvPr id="50" name="Text Placeholder 490"/>
          <p:cNvSpPr>
            <a:spLocks noGrp="1"/>
          </p:cNvSpPr>
          <p:nvPr>
            <p:ph type="body" sz="quarter" idx="84"/>
          </p:nvPr>
        </p:nvSpPr>
        <p:spPr>
          <a:xfrm>
            <a:off x="1204934" y="6154166"/>
            <a:ext cx="2587625" cy="1174977"/>
          </a:xfrm>
        </p:spPr>
        <p:txBody>
          <a:bodyPr>
            <a:normAutofit/>
          </a:bodyPr>
          <a:lstStyle/>
          <a:p>
            <a:r>
              <a:rPr lang="ru-RU">
                <a:latin typeface="Candara" charset="0"/>
              </a:rPr>
              <a:t>Садовник с опытом работы, приведет ваш двор, лужайку, даже просто кусты и деревья вокруг дома в надлежащий вид, за умеренную оплату! </a:t>
            </a:r>
            <a:endParaRPr lang="en-US">
              <a:latin typeface="Candara" charset="0"/>
            </a:endParaRPr>
          </a:p>
          <a:p>
            <a:endParaRPr lang="en-US" dirty="0"/>
          </a:p>
        </p:txBody>
      </p:sp>
      <p:sp>
        <p:nvSpPr>
          <p:cNvPr id="51" name="Text Placeholder 490"/>
          <p:cNvSpPr>
            <a:spLocks noGrp="1"/>
          </p:cNvSpPr>
          <p:nvPr>
            <p:ph type="body" sz="quarter" idx="84"/>
          </p:nvPr>
        </p:nvSpPr>
        <p:spPr>
          <a:xfrm>
            <a:off x="4395987" y="6167401"/>
            <a:ext cx="2587625" cy="1174977"/>
          </a:xfrm>
        </p:spPr>
        <p:txBody>
          <a:bodyPr>
            <a:normAutofit/>
          </a:bodyPr>
          <a:lstStyle/>
          <a:p>
            <a:r>
              <a:rPr lang="ru-RU">
                <a:latin typeface="Candara" charset="0"/>
              </a:rPr>
              <a:t>Садовник с опытом работы, приведет ваш двор, лужайку, даже просто кусты и деревья вокруг дома в надлежащий вид, за умеренную оплату! </a:t>
            </a:r>
            <a:endParaRPr lang="en-US">
              <a:latin typeface="Candara" charset="0"/>
            </a:endParaRPr>
          </a:p>
          <a:p>
            <a:endParaRPr lang="en-US" dirty="0"/>
          </a:p>
        </p:txBody>
      </p:sp>
      <p:sp>
        <p:nvSpPr>
          <p:cNvPr id="52" name="Text Placeholder 490"/>
          <p:cNvSpPr>
            <a:spLocks noGrp="1"/>
          </p:cNvSpPr>
          <p:nvPr>
            <p:ph type="body" sz="quarter" idx="84"/>
          </p:nvPr>
        </p:nvSpPr>
        <p:spPr>
          <a:xfrm>
            <a:off x="1191693" y="7927621"/>
            <a:ext cx="2587625" cy="1174977"/>
          </a:xfrm>
        </p:spPr>
        <p:txBody>
          <a:bodyPr>
            <a:normAutofit/>
          </a:bodyPr>
          <a:lstStyle/>
          <a:p>
            <a:r>
              <a:rPr lang="ru-RU">
                <a:latin typeface="Candara" charset="0"/>
              </a:rPr>
              <a:t>Садовник с опытом работы, приведет ваш двор, лужайку, даже просто кусты и деревья вокруг дома в надлежащий вид, за умеренную оплату! </a:t>
            </a:r>
            <a:endParaRPr lang="en-US">
              <a:latin typeface="Candara" charset="0"/>
            </a:endParaRPr>
          </a:p>
          <a:p>
            <a:endParaRPr lang="en-US" dirty="0"/>
          </a:p>
        </p:txBody>
      </p:sp>
      <p:sp>
        <p:nvSpPr>
          <p:cNvPr id="53" name="Text Placeholder 490"/>
          <p:cNvSpPr>
            <a:spLocks noGrp="1"/>
          </p:cNvSpPr>
          <p:nvPr>
            <p:ph type="body" sz="quarter" idx="84"/>
          </p:nvPr>
        </p:nvSpPr>
        <p:spPr>
          <a:xfrm>
            <a:off x="4329783" y="7967325"/>
            <a:ext cx="2587625" cy="1174977"/>
          </a:xfrm>
        </p:spPr>
        <p:txBody>
          <a:bodyPr>
            <a:normAutofit/>
          </a:bodyPr>
          <a:lstStyle/>
          <a:p>
            <a:r>
              <a:rPr lang="ru-RU">
                <a:latin typeface="Candara" charset="0"/>
              </a:rPr>
              <a:t>Садовник с опытом работы, приведет ваш двор, лужайку, даже просто кусты и деревья вокруг дома в надлежащий вид, за умеренную оплату! </a:t>
            </a:r>
            <a:endParaRPr lang="en-US">
              <a:latin typeface="Candara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5355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usiness Cards Ladybugs Center Aligned">
  <a:themeElements>
    <a:clrScheme name="ladybug">
      <a:dk1>
        <a:srgbClr val="171717"/>
      </a:dk1>
      <a:lt1>
        <a:sysClr val="window" lastClr="FFFFFF"/>
      </a:lt1>
      <a:dk2>
        <a:srgbClr val="6B6B6C"/>
      </a:dk2>
      <a:lt2>
        <a:srgbClr val="E6E6E6"/>
      </a:lt2>
      <a:accent1>
        <a:srgbClr val="C7192E"/>
      </a:accent1>
      <a:accent2>
        <a:srgbClr val="FF9999"/>
      </a:accent2>
      <a:accent3>
        <a:srgbClr val="75D362"/>
      </a:accent3>
      <a:accent4>
        <a:srgbClr val="A8E580"/>
      </a:accent4>
      <a:accent5>
        <a:srgbClr val="79267D"/>
      </a:accent5>
      <a:accent6>
        <a:srgbClr val="56A3A3"/>
      </a:accent6>
      <a:hlink>
        <a:srgbClr val="79267D"/>
      </a:hlink>
      <a:folHlink>
        <a:srgbClr val="A6A6A6"/>
      </a:folHlink>
    </a:clrScheme>
    <a:fontScheme name="Candara-Calibri Light">
      <a:majorFont>
        <a:latin typeface="Candara"/>
        <a:ea typeface=""/>
        <a:cs typeface=""/>
      </a:majorFont>
      <a:minorFont>
        <a:latin typeface="Calibr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 anchor="ctr">
        <a:spAutoFit/>
      </a:bodyPr>
      <a:lstStyle>
        <a:defPPr>
          <a:lnSpc>
            <a:spcPct val="90000"/>
          </a:lnSpc>
          <a:defRPr dirty="0" err="1" smtClean="0">
            <a:effectLst>
              <a:outerShdw blurRad="38100" algn="ctr" rotWithShape="0">
                <a:prstClr val="black">
                  <a:alpha val="40000"/>
                </a:prstClr>
              </a:outerShdw>
            </a:effectLst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usiness_Cards_Ladybugs_Center_Aligned.potx" id="{08404C0F-2138-4AC6-AE5D-1A0BF5119F8D}" vid="{C940ECE5-2371-43FA-837B-3941EE154C13}"/>
    </a:ext>
  </a:extLst>
</a:theme>
</file>

<file path=ppt/theme/theme2.xml><?xml version="1.0" encoding="utf-8"?>
<a:theme xmlns:a="http://schemas.openxmlformats.org/drawingml/2006/main" name="Office Theme">
  <a:themeElements>
    <a:clrScheme name="ladybug">
      <a:dk1>
        <a:srgbClr val="171717"/>
      </a:dk1>
      <a:lt1>
        <a:sysClr val="window" lastClr="FFFFFF"/>
      </a:lt1>
      <a:dk2>
        <a:srgbClr val="6B6B6C"/>
      </a:dk2>
      <a:lt2>
        <a:srgbClr val="E6E6E6"/>
      </a:lt2>
      <a:accent1>
        <a:srgbClr val="C7192E"/>
      </a:accent1>
      <a:accent2>
        <a:srgbClr val="FF9999"/>
      </a:accent2>
      <a:accent3>
        <a:srgbClr val="75D362"/>
      </a:accent3>
      <a:accent4>
        <a:srgbClr val="A8E580"/>
      </a:accent4>
      <a:accent5>
        <a:srgbClr val="79267D"/>
      </a:accent5>
      <a:accent6>
        <a:srgbClr val="56A3A3"/>
      </a:accent6>
      <a:hlink>
        <a:srgbClr val="79267D"/>
      </a:hlink>
      <a:folHlink>
        <a:srgbClr val="A6A6A6"/>
      </a:folHlink>
    </a:clrScheme>
    <a:fontScheme name="Candara-Calibri Light">
      <a:majorFont>
        <a:latin typeface="Candara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ladybug">
      <a:dk1>
        <a:srgbClr val="171717"/>
      </a:dk1>
      <a:lt1>
        <a:sysClr val="window" lastClr="FFFFFF"/>
      </a:lt1>
      <a:dk2>
        <a:srgbClr val="6B6B6C"/>
      </a:dk2>
      <a:lt2>
        <a:srgbClr val="E6E6E6"/>
      </a:lt2>
      <a:accent1>
        <a:srgbClr val="C7192E"/>
      </a:accent1>
      <a:accent2>
        <a:srgbClr val="FF9999"/>
      </a:accent2>
      <a:accent3>
        <a:srgbClr val="75D362"/>
      </a:accent3>
      <a:accent4>
        <a:srgbClr val="A8E580"/>
      </a:accent4>
      <a:accent5>
        <a:srgbClr val="79267D"/>
      </a:accent5>
      <a:accent6>
        <a:srgbClr val="56A3A3"/>
      </a:accent6>
      <a:hlink>
        <a:srgbClr val="79267D"/>
      </a:hlink>
      <a:folHlink>
        <a:srgbClr val="A6A6A6"/>
      </a:folHlink>
    </a:clrScheme>
    <a:fontScheme name="Candara-Calibri Light">
      <a:majorFont>
        <a:latin typeface="Candara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1D5F340F01F94FA2FD29A5E6DC872E" ma:contentTypeVersion="0" ma:contentTypeDescription="Create a new document." ma:contentTypeScope="" ma:versionID="f583bd66513a361a730282b6a794e352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6841151cf538834e171094e4faaf2d73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D2A2F92-9811-46D9-A019-C9B599FCE991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2A835F0D-0990-4F67-8921-51580A5243F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AE92BEC-2CDA-4924-A3D9-2E5D565A3F6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67</Words>
  <Application>Microsoft Office PowerPoint</Application>
  <PresentationFormat>Произвольный</PresentationFormat>
  <Paragraphs>9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Business Cards Ladybugs Center Aligned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/>
  <cp:revision>3</cp:revision>
  <dcterms:created xsi:type="dcterms:W3CDTF">2013-07-31T14:27:41Z</dcterms:created>
  <dcterms:modified xsi:type="dcterms:W3CDTF">2014-10-06T08:39:49Z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0x0101007C1D5F340F01F94FA2FD29A5E6DC872E</vt:lpwstr>
  </property>
</Properties>
</file>