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448" userDrawn="1">
          <p15:clr>
            <a:srgbClr val="A4A3A4"/>
          </p15:clr>
        </p15:guide>
        <p15:guide id="3" orient="horz" pos="31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86085" autoAdjust="0"/>
  </p:normalViewPr>
  <p:slideViewPr>
    <p:cSldViewPr snapToGrid="0" showGuides="1">
      <p:cViewPr>
        <p:scale>
          <a:sx n="200" d="100"/>
          <a:sy n="200" d="100"/>
        </p:scale>
        <p:origin x="-84" y="759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1932" y="6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F0C42-8226-4523-B11E-7C13978E6CFD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0F56A-0C86-4ACC-9CF4-1B63F756A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43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A8818-56B1-4EAC-B5D3-7BFFD2C4E1D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046C0-8A92-4E40-B931-77A8EEB71F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948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To</a:t>
            </a:r>
            <a:r>
              <a:rPr lang="en-US" baseline="0" smtClean="0"/>
              <a:t> change the first sample business card, replace the content with your own. </a:t>
            </a:r>
          </a:p>
          <a:p>
            <a:endParaRPr lang="en-US" baseline="0" smtClean="0"/>
          </a:p>
          <a:p>
            <a:r>
              <a:rPr lang="en-US" baseline="0" smtClean="0"/>
              <a:t>Or, if you’d rather start from a clean slate, press the New Slide button on the Home tab to insert a new page. Now enter your text in the empty placeholders.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046C0-8A92-4E40-B931-77A8EEB71F6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062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 Placeholder 2"/>
          <p:cNvSpPr>
            <a:spLocks noGrp="1"/>
          </p:cNvSpPr>
          <p:nvPr>
            <p:ph type="body" sz="quarter" idx="84" hasCustomPrompt="1"/>
          </p:nvPr>
        </p:nvSpPr>
        <p:spPr>
          <a:xfrm>
            <a:off x="12488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0" name="Text Placeholder 2"/>
          <p:cNvSpPr>
            <a:spLocks noGrp="1"/>
          </p:cNvSpPr>
          <p:nvPr>
            <p:ph type="body" sz="quarter" idx="85" hasCustomPrompt="1"/>
          </p:nvPr>
        </p:nvSpPr>
        <p:spPr>
          <a:xfrm>
            <a:off x="12488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6" hasCustomPrompt="1"/>
          </p:nvPr>
        </p:nvSpPr>
        <p:spPr>
          <a:xfrm>
            <a:off x="12488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7" hasCustomPrompt="1"/>
          </p:nvPr>
        </p:nvSpPr>
        <p:spPr>
          <a:xfrm>
            <a:off x="12488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8" hasCustomPrompt="1"/>
          </p:nvPr>
        </p:nvSpPr>
        <p:spPr>
          <a:xfrm>
            <a:off x="1517440" y="155472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9" hasCustomPrompt="1"/>
          </p:nvPr>
        </p:nvSpPr>
        <p:spPr>
          <a:xfrm>
            <a:off x="44492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5" name="Text Placeholder 2"/>
          <p:cNvSpPr>
            <a:spLocks noGrp="1"/>
          </p:cNvSpPr>
          <p:nvPr>
            <p:ph type="body" sz="quarter" idx="90" hasCustomPrompt="1"/>
          </p:nvPr>
        </p:nvSpPr>
        <p:spPr>
          <a:xfrm>
            <a:off x="44492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6" name="Text Placeholder 2"/>
          <p:cNvSpPr>
            <a:spLocks noGrp="1"/>
          </p:cNvSpPr>
          <p:nvPr>
            <p:ph type="body" sz="quarter" idx="91" hasCustomPrompt="1"/>
          </p:nvPr>
        </p:nvSpPr>
        <p:spPr>
          <a:xfrm>
            <a:off x="44492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7" name="Text Placeholder 2"/>
          <p:cNvSpPr>
            <a:spLocks noGrp="1"/>
          </p:cNvSpPr>
          <p:nvPr>
            <p:ph type="body" sz="quarter" idx="92" hasCustomPrompt="1"/>
          </p:nvPr>
        </p:nvSpPr>
        <p:spPr>
          <a:xfrm>
            <a:off x="44492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8" name="Text Placeholder 2"/>
          <p:cNvSpPr>
            <a:spLocks noGrp="1"/>
          </p:cNvSpPr>
          <p:nvPr>
            <p:ph type="body" sz="quarter" idx="93" hasCustomPrompt="1"/>
          </p:nvPr>
        </p:nvSpPr>
        <p:spPr>
          <a:xfrm>
            <a:off x="4717840" y="155472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11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12488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12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12488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13" name="Text Placeholder 2"/>
          <p:cNvSpPr>
            <a:spLocks noGrp="1"/>
          </p:cNvSpPr>
          <p:nvPr>
            <p:ph type="body" sz="quarter" idx="76" hasCustomPrompt="1"/>
          </p:nvPr>
        </p:nvSpPr>
        <p:spPr>
          <a:xfrm>
            <a:off x="12488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77" hasCustomPrompt="1"/>
          </p:nvPr>
        </p:nvSpPr>
        <p:spPr>
          <a:xfrm>
            <a:off x="12488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15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15174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9" hasCustomPrompt="1"/>
          </p:nvPr>
        </p:nvSpPr>
        <p:spPr>
          <a:xfrm>
            <a:off x="44492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44492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81" hasCustomPrompt="1"/>
          </p:nvPr>
        </p:nvSpPr>
        <p:spPr>
          <a:xfrm>
            <a:off x="44492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82" hasCustomPrompt="1"/>
          </p:nvPr>
        </p:nvSpPr>
        <p:spPr>
          <a:xfrm>
            <a:off x="44492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98" name="Text Placeholder 2"/>
          <p:cNvSpPr>
            <a:spLocks noGrp="1"/>
          </p:cNvSpPr>
          <p:nvPr>
            <p:ph type="body" sz="quarter" idx="83" hasCustomPrompt="1"/>
          </p:nvPr>
        </p:nvSpPr>
        <p:spPr>
          <a:xfrm>
            <a:off x="47178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9" name="Text Placeholder 2"/>
          <p:cNvSpPr>
            <a:spLocks noGrp="1"/>
          </p:cNvSpPr>
          <p:nvPr>
            <p:ph type="body" sz="quarter" idx="94" hasCustomPrompt="1"/>
          </p:nvPr>
        </p:nvSpPr>
        <p:spPr>
          <a:xfrm>
            <a:off x="12488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95" hasCustomPrompt="1"/>
          </p:nvPr>
        </p:nvSpPr>
        <p:spPr>
          <a:xfrm>
            <a:off x="12488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1" name="Text Placeholder 2"/>
          <p:cNvSpPr>
            <a:spLocks noGrp="1"/>
          </p:cNvSpPr>
          <p:nvPr>
            <p:ph type="body" sz="quarter" idx="96" hasCustomPrompt="1"/>
          </p:nvPr>
        </p:nvSpPr>
        <p:spPr>
          <a:xfrm>
            <a:off x="12488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7" hasCustomPrompt="1"/>
          </p:nvPr>
        </p:nvSpPr>
        <p:spPr>
          <a:xfrm>
            <a:off x="12488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8" hasCustomPrompt="1"/>
          </p:nvPr>
        </p:nvSpPr>
        <p:spPr>
          <a:xfrm>
            <a:off x="15174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9" hasCustomPrompt="1"/>
          </p:nvPr>
        </p:nvSpPr>
        <p:spPr>
          <a:xfrm>
            <a:off x="44492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100" hasCustomPrompt="1"/>
          </p:nvPr>
        </p:nvSpPr>
        <p:spPr>
          <a:xfrm>
            <a:off x="44492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101" hasCustomPrompt="1"/>
          </p:nvPr>
        </p:nvSpPr>
        <p:spPr>
          <a:xfrm>
            <a:off x="44492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7" name="Text Placeholder 2"/>
          <p:cNvSpPr>
            <a:spLocks noGrp="1"/>
          </p:cNvSpPr>
          <p:nvPr>
            <p:ph type="body" sz="quarter" idx="102" hasCustomPrompt="1"/>
          </p:nvPr>
        </p:nvSpPr>
        <p:spPr>
          <a:xfrm>
            <a:off x="44492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103" hasCustomPrompt="1"/>
          </p:nvPr>
        </p:nvSpPr>
        <p:spPr>
          <a:xfrm>
            <a:off x="47178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104" hasCustomPrompt="1"/>
          </p:nvPr>
        </p:nvSpPr>
        <p:spPr>
          <a:xfrm>
            <a:off x="12488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105" hasCustomPrompt="1"/>
          </p:nvPr>
        </p:nvSpPr>
        <p:spPr>
          <a:xfrm>
            <a:off x="12488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6" hasCustomPrompt="1"/>
          </p:nvPr>
        </p:nvSpPr>
        <p:spPr>
          <a:xfrm>
            <a:off x="12488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7" hasCustomPrompt="1"/>
          </p:nvPr>
        </p:nvSpPr>
        <p:spPr>
          <a:xfrm>
            <a:off x="12488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3" name="Text Placeholder 2"/>
          <p:cNvSpPr>
            <a:spLocks noGrp="1"/>
          </p:cNvSpPr>
          <p:nvPr>
            <p:ph type="body" sz="quarter" idx="108" hasCustomPrompt="1"/>
          </p:nvPr>
        </p:nvSpPr>
        <p:spPr>
          <a:xfrm>
            <a:off x="15174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9" hasCustomPrompt="1"/>
          </p:nvPr>
        </p:nvSpPr>
        <p:spPr>
          <a:xfrm>
            <a:off x="44492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10" hasCustomPrompt="1"/>
          </p:nvPr>
        </p:nvSpPr>
        <p:spPr>
          <a:xfrm>
            <a:off x="44492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11" hasCustomPrompt="1"/>
          </p:nvPr>
        </p:nvSpPr>
        <p:spPr>
          <a:xfrm>
            <a:off x="44492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12" hasCustomPrompt="1"/>
          </p:nvPr>
        </p:nvSpPr>
        <p:spPr>
          <a:xfrm>
            <a:off x="44492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13" hasCustomPrompt="1"/>
          </p:nvPr>
        </p:nvSpPr>
        <p:spPr>
          <a:xfrm>
            <a:off x="47178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9" name="Text Placeholder 2"/>
          <p:cNvSpPr>
            <a:spLocks noGrp="1"/>
          </p:cNvSpPr>
          <p:nvPr>
            <p:ph type="body" sz="quarter" idx="114" hasCustomPrompt="1"/>
          </p:nvPr>
        </p:nvSpPr>
        <p:spPr>
          <a:xfrm>
            <a:off x="12488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15" hasCustomPrompt="1"/>
          </p:nvPr>
        </p:nvSpPr>
        <p:spPr>
          <a:xfrm>
            <a:off x="12488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6" hasCustomPrompt="1"/>
          </p:nvPr>
        </p:nvSpPr>
        <p:spPr>
          <a:xfrm>
            <a:off x="12488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7" hasCustomPrompt="1"/>
          </p:nvPr>
        </p:nvSpPr>
        <p:spPr>
          <a:xfrm>
            <a:off x="12488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8" hasCustomPrompt="1"/>
          </p:nvPr>
        </p:nvSpPr>
        <p:spPr>
          <a:xfrm>
            <a:off x="15174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9" hasCustomPrompt="1"/>
          </p:nvPr>
        </p:nvSpPr>
        <p:spPr>
          <a:xfrm>
            <a:off x="44492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5" name="Text Placeholder 2"/>
          <p:cNvSpPr>
            <a:spLocks noGrp="1"/>
          </p:cNvSpPr>
          <p:nvPr>
            <p:ph type="body" sz="quarter" idx="120" hasCustomPrompt="1"/>
          </p:nvPr>
        </p:nvSpPr>
        <p:spPr>
          <a:xfrm>
            <a:off x="44492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21" hasCustomPrompt="1"/>
          </p:nvPr>
        </p:nvSpPr>
        <p:spPr>
          <a:xfrm>
            <a:off x="44492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22" hasCustomPrompt="1"/>
          </p:nvPr>
        </p:nvSpPr>
        <p:spPr>
          <a:xfrm>
            <a:off x="44492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23" hasCustomPrompt="1"/>
          </p:nvPr>
        </p:nvSpPr>
        <p:spPr>
          <a:xfrm>
            <a:off x="47178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</p:spTree>
    <p:extLst>
      <p:ext uri="{BB962C8B-B14F-4D97-AF65-F5344CB8AC3E}">
        <p14:creationId xmlns="" xmlns:p14="http://schemas.microsoft.com/office/powerpoint/2010/main" val="177555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usiness card grid" hidden="1"/>
          <p:cNvGrpSpPr/>
          <p:nvPr userDrawn="1"/>
        </p:nvGrpSpPr>
        <p:grpSpPr>
          <a:xfrm>
            <a:off x="685800" y="452618"/>
            <a:ext cx="6400800" cy="9148542"/>
            <a:chOff x="685800" y="452618"/>
            <a:chExt cx="6400800" cy="9148542"/>
          </a:xfrm>
        </p:grpSpPr>
        <p:sp>
          <p:nvSpPr>
            <p:cNvPr id="8" name="Rectangle 7"/>
            <p:cNvSpPr/>
            <p:nvPr userDrawn="1"/>
          </p:nvSpPr>
          <p:spPr>
            <a:xfrm>
              <a:off x="6858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8862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858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862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6858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38862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858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38862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858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38862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 hidden="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 hidden="1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089B-7FF9-4A76-9A80-45C596FC758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0A0F0-231E-41D6-803A-199B82C09D4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75157" y="551022"/>
            <a:ext cx="2994825" cy="1642964"/>
            <a:chOff x="775157" y="551022"/>
            <a:chExt cx="2994825" cy="1642964"/>
          </a:xfrm>
        </p:grpSpPr>
        <p:pic>
          <p:nvPicPr>
            <p:cNvPr id="182" name="Picture 18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6" name="Group 35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83" name="Group 182"/>
          <p:cNvGrpSpPr/>
          <p:nvPr userDrawn="1"/>
        </p:nvGrpSpPr>
        <p:grpSpPr>
          <a:xfrm>
            <a:off x="3977640" y="551022"/>
            <a:ext cx="2994825" cy="1642964"/>
            <a:chOff x="775157" y="551022"/>
            <a:chExt cx="2994825" cy="1642964"/>
          </a:xfrm>
        </p:grpSpPr>
        <p:pic>
          <p:nvPicPr>
            <p:cNvPr id="184" name="Picture 18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185" name="Picture 1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186" name="Picture 18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187" name="Picture 18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188" name="Picture 18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189" name="Picture 18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190" name="Picture 18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191" name="Picture 1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192" name="Group 19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19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98" name="Group 197"/>
          <p:cNvGrpSpPr/>
          <p:nvPr userDrawn="1"/>
        </p:nvGrpSpPr>
        <p:grpSpPr>
          <a:xfrm>
            <a:off x="775157" y="2380727"/>
            <a:ext cx="2994825" cy="1642964"/>
            <a:chOff x="775157" y="551022"/>
            <a:chExt cx="2994825" cy="1642964"/>
          </a:xfrm>
        </p:grpSpPr>
        <p:pic>
          <p:nvPicPr>
            <p:cNvPr id="199" name="Picture 19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01" name="Picture 20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03" name="Picture 20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04" name="Picture 20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05" name="Picture 20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06" name="Picture 2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07" name="Group 20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0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0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13" name="Group 212"/>
          <p:cNvGrpSpPr/>
          <p:nvPr userDrawn="1"/>
        </p:nvGrpSpPr>
        <p:grpSpPr>
          <a:xfrm>
            <a:off x="3977640" y="2380727"/>
            <a:ext cx="2994825" cy="1642964"/>
            <a:chOff x="775157" y="551022"/>
            <a:chExt cx="2994825" cy="1642964"/>
          </a:xfrm>
        </p:grpSpPr>
        <p:pic>
          <p:nvPicPr>
            <p:cNvPr id="214" name="Picture 21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15" name="Picture 2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16" name="Picture 21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17" name="Picture 21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18" name="Picture 21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19" name="Picture 21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22" name="Group 22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2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28" name="Group 227"/>
          <p:cNvGrpSpPr/>
          <p:nvPr userDrawn="1"/>
        </p:nvGrpSpPr>
        <p:grpSpPr>
          <a:xfrm>
            <a:off x="775157" y="4206240"/>
            <a:ext cx="2994825" cy="1642964"/>
            <a:chOff x="775157" y="551022"/>
            <a:chExt cx="2994825" cy="1642964"/>
          </a:xfrm>
        </p:grpSpPr>
        <p:pic>
          <p:nvPicPr>
            <p:cNvPr id="229" name="Picture 22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30" name="Picture 2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31" name="Picture 23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32" name="Picture 23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33" name="Picture 2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34" name="Picture 2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35" name="Picture 2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37" name="Group 23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3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43" name="Group 242"/>
          <p:cNvGrpSpPr/>
          <p:nvPr userDrawn="1"/>
        </p:nvGrpSpPr>
        <p:grpSpPr>
          <a:xfrm>
            <a:off x="3977640" y="4206240"/>
            <a:ext cx="2994825" cy="1642964"/>
            <a:chOff x="775157" y="551022"/>
            <a:chExt cx="2994825" cy="1642964"/>
          </a:xfrm>
        </p:grpSpPr>
        <p:pic>
          <p:nvPicPr>
            <p:cNvPr id="244" name="Picture 24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45" name="Picture 24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46" name="Picture 24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47" name="Picture 24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48" name="Picture 24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49" name="Picture 24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52" name="Group 25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5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58" name="Group 257"/>
          <p:cNvGrpSpPr/>
          <p:nvPr userDrawn="1"/>
        </p:nvGrpSpPr>
        <p:grpSpPr>
          <a:xfrm>
            <a:off x="775157" y="6036478"/>
            <a:ext cx="2994825" cy="1642964"/>
            <a:chOff x="775157" y="551022"/>
            <a:chExt cx="2994825" cy="1642964"/>
          </a:xfrm>
        </p:grpSpPr>
        <p:pic>
          <p:nvPicPr>
            <p:cNvPr id="259" name="Picture 25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60" name="Picture 25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61" name="Picture 26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62" name="Picture 26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63" name="Picture 26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64" name="Picture 26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65" name="Picture 26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66" name="Picture 26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67" name="Group 26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6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6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73" name="Group 272"/>
          <p:cNvGrpSpPr/>
          <p:nvPr userDrawn="1"/>
        </p:nvGrpSpPr>
        <p:grpSpPr>
          <a:xfrm>
            <a:off x="3977640" y="6036478"/>
            <a:ext cx="2994825" cy="1642964"/>
            <a:chOff x="775157" y="551022"/>
            <a:chExt cx="2994825" cy="1642964"/>
          </a:xfrm>
        </p:grpSpPr>
        <p:pic>
          <p:nvPicPr>
            <p:cNvPr id="274" name="Picture 27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75" name="Picture 27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76" name="Picture 27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77" name="Picture 27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78" name="Picture 27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79" name="Picture 27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80" name="Picture 27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81" name="Picture 28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82" name="Group 28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8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88" name="Group 287"/>
          <p:cNvGrpSpPr/>
          <p:nvPr userDrawn="1"/>
        </p:nvGrpSpPr>
        <p:grpSpPr>
          <a:xfrm>
            <a:off x="775157" y="7863840"/>
            <a:ext cx="2994825" cy="1642964"/>
            <a:chOff x="775157" y="551022"/>
            <a:chExt cx="2994825" cy="1642964"/>
          </a:xfrm>
        </p:grpSpPr>
        <p:pic>
          <p:nvPicPr>
            <p:cNvPr id="289" name="Picture 28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0" name="Picture 28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91" name="Picture 2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92" name="Picture 29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93" name="Picture 29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94" name="Picture 29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95" name="Picture 29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96" name="Picture 29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97" name="Group 29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9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9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03" name="Group 302"/>
          <p:cNvGrpSpPr/>
          <p:nvPr userDrawn="1"/>
        </p:nvGrpSpPr>
        <p:grpSpPr>
          <a:xfrm>
            <a:off x="3977640" y="7863840"/>
            <a:ext cx="2994825" cy="1642964"/>
            <a:chOff x="775157" y="551022"/>
            <a:chExt cx="2994825" cy="1642964"/>
          </a:xfrm>
        </p:grpSpPr>
        <p:pic>
          <p:nvPicPr>
            <p:cNvPr id="304" name="Picture 30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305" name="Picture 30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6" name="Picture 3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07" name="Picture 30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08" name="Picture 30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09" name="Picture 30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10" name="Picture 30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11" name="Picture 31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12" name="Group 31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1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="" xmlns:p14="http://schemas.microsoft.com/office/powerpoint/2010/main" val="205203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2" pos="2448" userDrawn="1">
          <p15:clr>
            <a:srgbClr val="A4A3A4"/>
          </p15:clr>
        </p15:guide>
        <p15:guide id="3" pos="432" userDrawn="1">
          <p15:clr>
            <a:srgbClr val="A4A3A4"/>
          </p15:clr>
        </p15:guide>
        <p15:guide id="4" pos="4464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orient="horz" pos="1440" userDrawn="1">
          <p15:clr>
            <a:srgbClr val="A4A3A4"/>
          </p15:clr>
        </p15:guide>
        <p15:guide id="7" orient="horz" pos="2592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orient="horz" pos="4896" userDrawn="1">
          <p15:clr>
            <a:srgbClr val="A4A3A4"/>
          </p15:clr>
        </p15:guide>
        <p15:guide id="10" orient="horz" pos="604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66814" y="461964"/>
            <a:ext cx="2605088" cy="1581150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48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1976" y="257175"/>
            <a:ext cx="2605088" cy="1943102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49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85863" y="2266952"/>
            <a:ext cx="2605088" cy="1581150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50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400551" y="2085975"/>
            <a:ext cx="2605088" cy="1943102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5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19199" y="5924552"/>
            <a:ext cx="2547940" cy="1581150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52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572000" y="5734050"/>
            <a:ext cx="2538412" cy="1943102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53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14437" y="4095750"/>
            <a:ext cx="2576514" cy="1609726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54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410075" y="3967162"/>
            <a:ext cx="2609849" cy="1943102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55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19198" y="7781926"/>
            <a:ext cx="2562227" cy="1581150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56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552949" y="7572374"/>
            <a:ext cx="2400301" cy="1943102"/>
          </a:xfrm>
        </p:spPr>
        <p:txBody>
          <a:bodyPr>
            <a:normAutofit/>
          </a:bodyPr>
          <a:lstStyle/>
          <a:p>
            <a:r>
              <a:rPr lang="ru-RU" dirty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dirty="0">
              <a:latin typeface="Candara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653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ards Ladybugs Center Aligned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lnSpc>
            <a:spcPct val="90000"/>
          </a:lnSpc>
          <a:defRPr dirty="0" err="1" smtClean="0">
            <a:effectLst>
              <a:outerShdw blurRad="38100" algn="ctr" rotWithShape="0">
                <a:prstClr val="black">
                  <a:alpha val="40000"/>
                </a:prstClr>
              </a:outerShdw>
            </a:effectLst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Business_Cards_Ladybugs_Center_Aligned.potx" id="{08404C0F-2138-4AC6-AE5D-1A0BF5119F8D}" vid="{C940ECE5-2371-43FA-837B-3941EE154C13}"/>
    </a:ext>
  </a:extLst>
</a:theme>
</file>

<file path=ppt/theme/theme2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2A2F92-9811-46D9-A019-C9B599FCE99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AE92BEC-2CDA-4924-A3D9-2E5D565A3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A835F0D-0990-4F67-8921-51580A5243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311</Words>
  <Application>Microsoft Office PowerPoint</Application>
  <PresentationFormat>Custom</PresentationFormat>
  <Paragraphs>14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Business Cards Ladybugs Center Aligned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</cp:revision>
  <dcterms:created xsi:type="dcterms:W3CDTF">2013-07-31T14:27:41Z</dcterms:created>
  <dcterms:modified xsi:type="dcterms:W3CDTF">2014-04-26T04:55:56Z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