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448" userDrawn="1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86085" autoAdjust="0"/>
  </p:normalViewPr>
  <p:slideViewPr>
    <p:cSldViewPr snapToGrid="0" showGuides="1">
      <p:cViewPr>
        <p:scale>
          <a:sx n="200" d="100"/>
          <a:sy n="200" d="100"/>
        </p:scale>
        <p:origin x="-84" y="759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5" d="100"/>
          <a:sy n="65" d="100"/>
        </p:scale>
        <p:origin x="1932" y="6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F0C42-8226-4523-B11E-7C13978E6CFD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E0F56A-0C86-4ACC-9CF4-1B63F756A4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438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8818-56B1-4EAC-B5D3-7BFFD2C4E1D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046C0-8A92-4E40-B931-77A8EEB71F6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948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To</a:t>
            </a:r>
            <a:r>
              <a:rPr lang="en-US" baseline="0" smtClean="0"/>
              <a:t> change the first sample business card, replace the content with your own. </a:t>
            </a:r>
          </a:p>
          <a:p>
            <a:endParaRPr lang="en-US" baseline="0" smtClean="0"/>
          </a:p>
          <a:p>
            <a:r>
              <a:rPr lang="en-US" baseline="0" smtClean="0"/>
              <a:t>Or, if you’d rather start from a clean slate, press the New Slide button on the Home tab to insert a new page. Now enter your text in the empty placeholders.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6046C0-8A92-4E40-B931-77A8EEB71F6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6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 Placeholder 2"/>
          <p:cNvSpPr>
            <a:spLocks noGrp="1"/>
          </p:cNvSpPr>
          <p:nvPr>
            <p:ph type="body" sz="quarter" idx="84" hasCustomPrompt="1"/>
          </p:nvPr>
        </p:nvSpPr>
        <p:spPr>
          <a:xfrm>
            <a:off x="12488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0" name="Text Placeholder 2"/>
          <p:cNvSpPr>
            <a:spLocks noGrp="1"/>
          </p:cNvSpPr>
          <p:nvPr>
            <p:ph type="body" sz="quarter" idx="85" hasCustomPrompt="1"/>
          </p:nvPr>
        </p:nvSpPr>
        <p:spPr>
          <a:xfrm>
            <a:off x="12488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6" hasCustomPrompt="1"/>
          </p:nvPr>
        </p:nvSpPr>
        <p:spPr>
          <a:xfrm>
            <a:off x="12488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7" hasCustomPrompt="1"/>
          </p:nvPr>
        </p:nvSpPr>
        <p:spPr>
          <a:xfrm>
            <a:off x="12488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8" hasCustomPrompt="1"/>
          </p:nvPr>
        </p:nvSpPr>
        <p:spPr>
          <a:xfrm>
            <a:off x="1517440" y="155472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9" hasCustomPrompt="1"/>
          </p:nvPr>
        </p:nvSpPr>
        <p:spPr>
          <a:xfrm>
            <a:off x="4449228" y="71765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05" name="Text Placeholder 2"/>
          <p:cNvSpPr>
            <a:spLocks noGrp="1"/>
          </p:cNvSpPr>
          <p:nvPr>
            <p:ph type="body" sz="quarter" idx="90" hasCustomPrompt="1"/>
          </p:nvPr>
        </p:nvSpPr>
        <p:spPr>
          <a:xfrm>
            <a:off x="4449228" y="89413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06" name="Text Placeholder 2"/>
          <p:cNvSpPr>
            <a:spLocks noGrp="1"/>
          </p:cNvSpPr>
          <p:nvPr>
            <p:ph type="body" sz="quarter" idx="91" hasCustomPrompt="1"/>
          </p:nvPr>
        </p:nvSpPr>
        <p:spPr>
          <a:xfrm>
            <a:off x="4449228" y="11597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07" name="Text Placeholder 2"/>
          <p:cNvSpPr>
            <a:spLocks noGrp="1"/>
          </p:cNvSpPr>
          <p:nvPr>
            <p:ph type="body" sz="quarter" idx="92" hasCustomPrompt="1"/>
          </p:nvPr>
        </p:nvSpPr>
        <p:spPr>
          <a:xfrm>
            <a:off x="4449228" y="129003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08" name="Text Placeholder 2"/>
          <p:cNvSpPr>
            <a:spLocks noGrp="1"/>
          </p:cNvSpPr>
          <p:nvPr>
            <p:ph type="body" sz="quarter" idx="93" hasCustomPrompt="1"/>
          </p:nvPr>
        </p:nvSpPr>
        <p:spPr>
          <a:xfrm>
            <a:off x="4717840" y="155472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11" name="Text Placeholder 2"/>
          <p:cNvSpPr>
            <a:spLocks noGrp="1"/>
          </p:cNvSpPr>
          <p:nvPr>
            <p:ph type="body" sz="quarter" idx="74" hasCustomPrompt="1"/>
          </p:nvPr>
        </p:nvSpPr>
        <p:spPr>
          <a:xfrm>
            <a:off x="12488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12" name="Text Placeholder 2"/>
          <p:cNvSpPr>
            <a:spLocks noGrp="1"/>
          </p:cNvSpPr>
          <p:nvPr>
            <p:ph type="body" sz="quarter" idx="75" hasCustomPrompt="1"/>
          </p:nvPr>
        </p:nvSpPr>
        <p:spPr>
          <a:xfrm>
            <a:off x="12488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13" name="Text Placeholder 2"/>
          <p:cNvSpPr>
            <a:spLocks noGrp="1"/>
          </p:cNvSpPr>
          <p:nvPr>
            <p:ph type="body" sz="quarter" idx="76" hasCustomPrompt="1"/>
          </p:nvPr>
        </p:nvSpPr>
        <p:spPr>
          <a:xfrm>
            <a:off x="12488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14" name="Text Placeholder 2"/>
          <p:cNvSpPr>
            <a:spLocks noGrp="1"/>
          </p:cNvSpPr>
          <p:nvPr>
            <p:ph type="body" sz="quarter" idx="77" hasCustomPrompt="1"/>
          </p:nvPr>
        </p:nvSpPr>
        <p:spPr>
          <a:xfrm>
            <a:off x="12488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15" name="Text Placeholder 2"/>
          <p:cNvSpPr>
            <a:spLocks noGrp="1"/>
          </p:cNvSpPr>
          <p:nvPr>
            <p:ph type="body" sz="quarter" idx="78" hasCustomPrompt="1"/>
          </p:nvPr>
        </p:nvSpPr>
        <p:spPr>
          <a:xfrm>
            <a:off x="15174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9" hasCustomPrompt="1"/>
          </p:nvPr>
        </p:nvSpPr>
        <p:spPr>
          <a:xfrm>
            <a:off x="4449228" y="255329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80" hasCustomPrompt="1"/>
          </p:nvPr>
        </p:nvSpPr>
        <p:spPr>
          <a:xfrm>
            <a:off x="4449228" y="272977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81" hasCustomPrompt="1"/>
          </p:nvPr>
        </p:nvSpPr>
        <p:spPr>
          <a:xfrm>
            <a:off x="4449228" y="299542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82" hasCustomPrompt="1"/>
          </p:nvPr>
        </p:nvSpPr>
        <p:spPr>
          <a:xfrm>
            <a:off x="4449228" y="312568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198" name="Text Placeholder 2"/>
          <p:cNvSpPr>
            <a:spLocks noGrp="1"/>
          </p:cNvSpPr>
          <p:nvPr>
            <p:ph type="body" sz="quarter" idx="83" hasCustomPrompt="1"/>
          </p:nvPr>
        </p:nvSpPr>
        <p:spPr>
          <a:xfrm>
            <a:off x="4717840" y="339036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09" name="Text Placeholder 2"/>
          <p:cNvSpPr>
            <a:spLocks noGrp="1"/>
          </p:cNvSpPr>
          <p:nvPr>
            <p:ph type="body" sz="quarter" idx="94" hasCustomPrompt="1"/>
          </p:nvPr>
        </p:nvSpPr>
        <p:spPr>
          <a:xfrm>
            <a:off x="12488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95" hasCustomPrompt="1"/>
          </p:nvPr>
        </p:nvSpPr>
        <p:spPr>
          <a:xfrm>
            <a:off x="12488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1" name="Text Placeholder 2"/>
          <p:cNvSpPr>
            <a:spLocks noGrp="1"/>
          </p:cNvSpPr>
          <p:nvPr>
            <p:ph type="body" sz="quarter" idx="96" hasCustomPrompt="1"/>
          </p:nvPr>
        </p:nvSpPr>
        <p:spPr>
          <a:xfrm>
            <a:off x="12488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7" hasCustomPrompt="1"/>
          </p:nvPr>
        </p:nvSpPr>
        <p:spPr>
          <a:xfrm>
            <a:off x="12488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8" hasCustomPrompt="1"/>
          </p:nvPr>
        </p:nvSpPr>
        <p:spPr>
          <a:xfrm>
            <a:off x="15174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9" hasCustomPrompt="1"/>
          </p:nvPr>
        </p:nvSpPr>
        <p:spPr>
          <a:xfrm>
            <a:off x="4449228" y="4382538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100" hasCustomPrompt="1"/>
          </p:nvPr>
        </p:nvSpPr>
        <p:spPr>
          <a:xfrm>
            <a:off x="4449228" y="4559016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101" hasCustomPrompt="1"/>
          </p:nvPr>
        </p:nvSpPr>
        <p:spPr>
          <a:xfrm>
            <a:off x="4449228" y="482466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17" name="Text Placeholder 2"/>
          <p:cNvSpPr>
            <a:spLocks noGrp="1"/>
          </p:cNvSpPr>
          <p:nvPr>
            <p:ph type="body" sz="quarter" idx="102" hasCustomPrompt="1"/>
          </p:nvPr>
        </p:nvSpPr>
        <p:spPr>
          <a:xfrm>
            <a:off x="4449228" y="495492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103" hasCustomPrompt="1"/>
          </p:nvPr>
        </p:nvSpPr>
        <p:spPr>
          <a:xfrm>
            <a:off x="4717840" y="5219607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104" hasCustomPrompt="1"/>
          </p:nvPr>
        </p:nvSpPr>
        <p:spPr>
          <a:xfrm>
            <a:off x="12488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105" hasCustomPrompt="1"/>
          </p:nvPr>
        </p:nvSpPr>
        <p:spPr>
          <a:xfrm>
            <a:off x="12488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6" hasCustomPrompt="1"/>
          </p:nvPr>
        </p:nvSpPr>
        <p:spPr>
          <a:xfrm>
            <a:off x="12488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7" hasCustomPrompt="1"/>
          </p:nvPr>
        </p:nvSpPr>
        <p:spPr>
          <a:xfrm>
            <a:off x="12488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3" name="Text Placeholder 2"/>
          <p:cNvSpPr>
            <a:spLocks noGrp="1"/>
          </p:cNvSpPr>
          <p:nvPr>
            <p:ph type="body" sz="quarter" idx="108" hasCustomPrompt="1"/>
          </p:nvPr>
        </p:nvSpPr>
        <p:spPr>
          <a:xfrm>
            <a:off x="15174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9" hasCustomPrompt="1"/>
          </p:nvPr>
        </p:nvSpPr>
        <p:spPr>
          <a:xfrm>
            <a:off x="4449228" y="6207864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10" hasCustomPrompt="1"/>
          </p:nvPr>
        </p:nvSpPr>
        <p:spPr>
          <a:xfrm>
            <a:off x="4449228" y="6384342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11" hasCustomPrompt="1"/>
          </p:nvPr>
        </p:nvSpPr>
        <p:spPr>
          <a:xfrm>
            <a:off x="4449228" y="6649991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12" hasCustomPrompt="1"/>
          </p:nvPr>
        </p:nvSpPr>
        <p:spPr>
          <a:xfrm>
            <a:off x="4449228" y="6780246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13" hasCustomPrompt="1"/>
          </p:nvPr>
        </p:nvSpPr>
        <p:spPr>
          <a:xfrm>
            <a:off x="4717840" y="7044933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29" name="Text Placeholder 2"/>
          <p:cNvSpPr>
            <a:spLocks noGrp="1"/>
          </p:cNvSpPr>
          <p:nvPr>
            <p:ph type="body" sz="quarter" idx="114" hasCustomPrompt="1"/>
          </p:nvPr>
        </p:nvSpPr>
        <p:spPr>
          <a:xfrm>
            <a:off x="12488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15" hasCustomPrompt="1"/>
          </p:nvPr>
        </p:nvSpPr>
        <p:spPr>
          <a:xfrm>
            <a:off x="12488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6" hasCustomPrompt="1"/>
          </p:nvPr>
        </p:nvSpPr>
        <p:spPr>
          <a:xfrm>
            <a:off x="12488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7" hasCustomPrompt="1"/>
          </p:nvPr>
        </p:nvSpPr>
        <p:spPr>
          <a:xfrm>
            <a:off x="12488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8" hasCustomPrompt="1"/>
          </p:nvPr>
        </p:nvSpPr>
        <p:spPr>
          <a:xfrm>
            <a:off x="15174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9" hasCustomPrompt="1"/>
          </p:nvPr>
        </p:nvSpPr>
        <p:spPr>
          <a:xfrm>
            <a:off x="4449228" y="8038233"/>
            <a:ext cx="2587752" cy="185282"/>
          </a:xfrm>
        </p:spPr>
        <p:txBody>
          <a:bodyPr lIns="0" tIns="0" rIns="0" bIns="0"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200" b="1" cap="all" baseline="0">
                <a:solidFill>
                  <a:schemeClr val="tx1"/>
                </a:solidFill>
                <a:effectLst/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1300" b="1"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name here</a:t>
            </a:r>
            <a:endParaRPr lang="en-US" dirty="0"/>
          </a:p>
        </p:txBody>
      </p:sp>
      <p:sp>
        <p:nvSpPr>
          <p:cNvPr id="235" name="Text Placeholder 2"/>
          <p:cNvSpPr>
            <a:spLocks noGrp="1"/>
          </p:cNvSpPr>
          <p:nvPr>
            <p:ph type="body" sz="quarter" idx="120" hasCustomPrompt="1"/>
          </p:nvPr>
        </p:nvSpPr>
        <p:spPr>
          <a:xfrm>
            <a:off x="4449228" y="8214711"/>
            <a:ext cx="2587752" cy="128016"/>
          </a:xfrm>
        </p:spPr>
        <p:txBody>
          <a:bodyPr lIns="0" tIns="0" rIns="0" bIns="0" anchor="t">
            <a:normAutofit/>
          </a:bodyPr>
          <a:lstStyle>
            <a:lvl1pPr marL="0" indent="0" algn="ctr">
              <a:spcBef>
                <a:spcPts val="0"/>
              </a:spcBef>
              <a:buNone/>
              <a:defRPr sz="900" b="0" baseline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2pPr>
            <a:lvl3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3pPr>
            <a:lvl4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4pPr>
            <a:lvl5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5pPr>
            <a:lvl6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6pPr>
            <a:lvl7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7pPr>
            <a:lvl8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8pPr>
            <a:lvl9pPr marL="0" indent="0">
              <a:spcBef>
                <a:spcPts val="0"/>
              </a:spcBef>
              <a:buNone/>
              <a:defRPr sz="850" b="1">
                <a:solidFill>
                  <a:schemeClr val="tx1"/>
                </a:solidFill>
                <a:effectLst>
                  <a:outerShdw blurRad="381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9pPr>
          </a:lstStyle>
          <a:p>
            <a:pPr lvl="0"/>
            <a:r>
              <a:rPr lang="en-US" dirty="0" smtClean="0"/>
              <a:t>Type title or hobby here</a:t>
            </a:r>
            <a:endParaRPr lang="en-US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21" hasCustomPrompt="1"/>
          </p:nvPr>
        </p:nvSpPr>
        <p:spPr>
          <a:xfrm>
            <a:off x="4449228" y="8480360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Phone number | Phone number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22" hasCustomPrompt="1"/>
          </p:nvPr>
        </p:nvSpPr>
        <p:spPr>
          <a:xfrm>
            <a:off x="4449228" y="8610615"/>
            <a:ext cx="2587752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Email address | Twitter handle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23" hasCustomPrompt="1"/>
          </p:nvPr>
        </p:nvSpPr>
        <p:spPr>
          <a:xfrm>
            <a:off x="4717840" y="8875302"/>
            <a:ext cx="2050528" cy="128016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spcBef>
                <a:spcPts val="0"/>
              </a:spcBef>
              <a:buFont typeface="Arial" panose="020B0604020202020204" pitchFamily="34" charset="0"/>
              <a:buNone/>
              <a:defRPr sz="800" b="0" baseline="0">
                <a:solidFill>
                  <a:schemeClr val="accent1"/>
                </a:solidFill>
                <a:effectLst/>
                <a:latin typeface="+mn-lt"/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5pPr>
            <a:lvl6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6pPr>
            <a:lvl7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7pPr>
            <a:lvl8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8pPr>
            <a:lvl9pPr marL="0" indent="0">
              <a:spcBef>
                <a:spcPts val="0"/>
              </a:spcBef>
              <a:buFont typeface="Arial" panose="020B0604020202020204" pitchFamily="34" charset="0"/>
              <a:buNone/>
              <a:defRPr sz="800" b="0">
                <a:solidFill>
                  <a:schemeClr val="accent1"/>
                </a:solidFill>
                <a:effectLst/>
                <a:latin typeface="+mn-lt"/>
              </a:defRPr>
            </a:lvl9pPr>
          </a:lstStyle>
          <a:p>
            <a:pPr lvl="0"/>
            <a:r>
              <a:rPr lang="en-US" dirty="0" smtClean="0"/>
              <a:t>Blog URL</a:t>
            </a:r>
          </a:p>
        </p:txBody>
      </p:sp>
    </p:spTree>
    <p:extLst>
      <p:ext uri="{BB962C8B-B14F-4D97-AF65-F5344CB8AC3E}">
        <p14:creationId xmlns:p14="http://schemas.microsoft.com/office/powerpoint/2010/main" xmlns="" val="177555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image" Target="../media/image8.emf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business card grid" hidden="1"/>
          <p:cNvGrpSpPr/>
          <p:nvPr userDrawn="1"/>
        </p:nvGrpSpPr>
        <p:grpSpPr>
          <a:xfrm>
            <a:off x="685800" y="452618"/>
            <a:ext cx="6400800" cy="9148542"/>
            <a:chOff x="685800" y="452618"/>
            <a:chExt cx="6400800" cy="9148542"/>
          </a:xfrm>
        </p:grpSpPr>
        <p:sp>
          <p:nvSpPr>
            <p:cNvPr id="8" name="Rectangle 7"/>
            <p:cNvSpPr/>
            <p:nvPr userDrawn="1"/>
          </p:nvSpPr>
          <p:spPr>
            <a:xfrm>
              <a:off x="6858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886200" y="452618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6858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3886200" y="22878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6858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3886200" y="41166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858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3886200" y="5945409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6858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3886200" y="7772360"/>
              <a:ext cx="3200400" cy="18288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 hidden="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 hidden="1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 hidden="1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E089B-7FF9-4A76-9A80-45C596FC758E}" type="datetimeFigureOut">
              <a:rPr lang="en-US" smtClean="0"/>
              <a:pPr/>
              <a:t>4/26/2014</a:t>
            </a:fld>
            <a:endParaRPr lang="en-US"/>
          </a:p>
        </p:txBody>
      </p:sp>
      <p:sp>
        <p:nvSpPr>
          <p:cNvPr id="5" name="Footer Placeholder 4" hidden="1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hidden="1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0A0F0-231E-41D6-803A-199B82C09D4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5157" y="551022"/>
            <a:ext cx="2994825" cy="1642964"/>
            <a:chOff x="775157" y="551022"/>
            <a:chExt cx="2994825" cy="1642964"/>
          </a:xfrm>
        </p:grpSpPr>
        <p:pic>
          <p:nvPicPr>
            <p:cNvPr id="182" name="Picture 181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6" name="Group 35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7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0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83" name="Group 182"/>
          <p:cNvGrpSpPr/>
          <p:nvPr userDrawn="1"/>
        </p:nvGrpSpPr>
        <p:grpSpPr>
          <a:xfrm>
            <a:off x="3977640" y="551022"/>
            <a:ext cx="2994825" cy="1642964"/>
            <a:chOff x="775157" y="551022"/>
            <a:chExt cx="2994825" cy="1642964"/>
          </a:xfrm>
        </p:grpSpPr>
        <p:pic>
          <p:nvPicPr>
            <p:cNvPr id="184" name="Picture 18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190" name="Picture 18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191" name="Picture 1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192" name="Group 19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19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19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98" name="Group 197"/>
          <p:cNvGrpSpPr/>
          <p:nvPr userDrawn="1"/>
        </p:nvGrpSpPr>
        <p:grpSpPr>
          <a:xfrm>
            <a:off x="775157" y="2380727"/>
            <a:ext cx="2994825" cy="1642964"/>
            <a:chOff x="775157" y="551022"/>
            <a:chExt cx="2994825" cy="1642964"/>
          </a:xfrm>
        </p:grpSpPr>
        <p:pic>
          <p:nvPicPr>
            <p:cNvPr id="199" name="Picture 19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06" name="Picture 2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07" name="Group 20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0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0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1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13" name="Group 212"/>
          <p:cNvGrpSpPr/>
          <p:nvPr userDrawn="1"/>
        </p:nvGrpSpPr>
        <p:grpSpPr>
          <a:xfrm>
            <a:off x="3977640" y="2380727"/>
            <a:ext cx="2994825" cy="1642964"/>
            <a:chOff x="775157" y="551022"/>
            <a:chExt cx="2994825" cy="1642964"/>
          </a:xfrm>
        </p:grpSpPr>
        <p:pic>
          <p:nvPicPr>
            <p:cNvPr id="214" name="Picture 21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22" name="Group 22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2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2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28" name="Group 227"/>
          <p:cNvGrpSpPr/>
          <p:nvPr userDrawn="1"/>
        </p:nvGrpSpPr>
        <p:grpSpPr>
          <a:xfrm>
            <a:off x="775157" y="4206240"/>
            <a:ext cx="2994825" cy="1642964"/>
            <a:chOff x="775157" y="551022"/>
            <a:chExt cx="2994825" cy="1642964"/>
          </a:xfrm>
        </p:grpSpPr>
        <p:pic>
          <p:nvPicPr>
            <p:cNvPr id="229" name="Picture 22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37" name="Group 23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3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3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4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43" name="Group 242"/>
          <p:cNvGrpSpPr/>
          <p:nvPr userDrawn="1"/>
        </p:nvGrpSpPr>
        <p:grpSpPr>
          <a:xfrm>
            <a:off x="3977640" y="4206240"/>
            <a:ext cx="2994825" cy="1642964"/>
            <a:chOff x="775157" y="551022"/>
            <a:chExt cx="2994825" cy="1642964"/>
          </a:xfrm>
        </p:grpSpPr>
        <p:pic>
          <p:nvPicPr>
            <p:cNvPr id="244" name="Picture 24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52" name="Group 25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5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5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58" name="Group 257"/>
          <p:cNvGrpSpPr/>
          <p:nvPr userDrawn="1"/>
        </p:nvGrpSpPr>
        <p:grpSpPr>
          <a:xfrm>
            <a:off x="775157" y="6036478"/>
            <a:ext cx="2994825" cy="1642964"/>
            <a:chOff x="775157" y="551022"/>
            <a:chExt cx="2994825" cy="1642964"/>
          </a:xfrm>
        </p:grpSpPr>
        <p:pic>
          <p:nvPicPr>
            <p:cNvPr id="259" name="Picture 25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63" name="Picture 26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64" name="Picture 26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65" name="Picture 26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66" name="Picture 26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67" name="Group 26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6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6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7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73" name="Group 272"/>
          <p:cNvGrpSpPr/>
          <p:nvPr userDrawn="1"/>
        </p:nvGrpSpPr>
        <p:grpSpPr>
          <a:xfrm>
            <a:off x="3977640" y="6036478"/>
            <a:ext cx="2994825" cy="1642964"/>
            <a:chOff x="775157" y="551022"/>
            <a:chExt cx="2994825" cy="1642964"/>
          </a:xfrm>
        </p:grpSpPr>
        <p:pic>
          <p:nvPicPr>
            <p:cNvPr id="274" name="Picture 27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75" name="Picture 27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76" name="Picture 27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82" name="Group 28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8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8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88" name="Group 287"/>
          <p:cNvGrpSpPr/>
          <p:nvPr userDrawn="1"/>
        </p:nvGrpSpPr>
        <p:grpSpPr>
          <a:xfrm>
            <a:off x="775157" y="7863840"/>
            <a:ext cx="2994825" cy="1642964"/>
            <a:chOff x="775157" y="551022"/>
            <a:chExt cx="2994825" cy="1642964"/>
          </a:xfrm>
        </p:grpSpPr>
        <p:pic>
          <p:nvPicPr>
            <p:cNvPr id="289" name="Picture 288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290" name="Picture 28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291" name="Picture 29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292" name="Picture 291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293" name="Picture 292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294" name="Picture 293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295" name="Picture 294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296" name="Picture 29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297" name="Group 296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298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299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0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1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02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03" name="Group 302"/>
          <p:cNvGrpSpPr/>
          <p:nvPr userDrawn="1"/>
        </p:nvGrpSpPr>
        <p:grpSpPr>
          <a:xfrm>
            <a:off x="3977640" y="7863840"/>
            <a:ext cx="2994825" cy="1642964"/>
            <a:chOff x="775157" y="551022"/>
            <a:chExt cx="2994825" cy="1642964"/>
          </a:xfrm>
        </p:grpSpPr>
        <p:pic>
          <p:nvPicPr>
            <p:cNvPr id="304" name="Picture 303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775157" y="551022"/>
              <a:ext cx="448902" cy="1642964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91911" y="1759284"/>
              <a:ext cx="2278071" cy="434702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9412"/>
            <a:stretch/>
          </p:blipFill>
          <p:spPr>
            <a:xfrm>
              <a:off x="775988" y="551834"/>
              <a:ext cx="478670" cy="162641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9488" t="62121" b="4172"/>
            <a:stretch/>
          </p:blipFill>
          <p:spPr>
            <a:xfrm>
              <a:off x="3419979" y="1754901"/>
              <a:ext cx="344158" cy="395629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954" t="75564" r="17340" b="3414"/>
            <a:stretch/>
          </p:blipFill>
          <p:spPr>
            <a:xfrm>
              <a:off x="2471744" y="1775355"/>
              <a:ext cx="341908" cy="341909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0000" t="83973" r="32353"/>
            <a:stretch/>
          </p:blipFill>
          <p:spPr>
            <a:xfrm>
              <a:off x="2061455" y="1912118"/>
              <a:ext cx="410289" cy="260673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3768" t="83973" r="58585"/>
            <a:stretch/>
          </p:blipFill>
          <p:spPr>
            <a:xfrm>
              <a:off x="2858226" y="1850765"/>
              <a:ext cx="410289" cy="260673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 rotWithShape="1"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882" t="1" r="23294" b="87503"/>
            <a:stretch/>
          </p:blipFill>
          <p:spPr>
            <a:xfrm>
              <a:off x="3034346" y="1941607"/>
              <a:ext cx="205145" cy="203256"/>
            </a:xfrm>
            <a:prstGeom prst="rect">
              <a:avLst/>
            </a:prstGeom>
          </p:spPr>
        </p:pic>
        <p:grpSp>
          <p:nvGrpSpPr>
            <p:cNvPr id="312" name="Group 311"/>
            <p:cNvGrpSpPr>
              <a:grpSpLocks/>
            </p:cNvGrpSpPr>
            <p:nvPr/>
          </p:nvGrpSpPr>
          <p:grpSpPr bwMode="auto">
            <a:xfrm>
              <a:off x="891857" y="1524954"/>
              <a:ext cx="1243292" cy="651621"/>
              <a:chOff x="110530105" y="111918927"/>
              <a:chExt cx="3028950" cy="1587555"/>
            </a:xfrm>
          </p:grpSpPr>
          <p:pic>
            <p:nvPicPr>
              <p:cNvPr id="313" name="Picture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530355" y="112719027"/>
                <a:ext cx="1028700" cy="7097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4" name="Picture 5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530105" y="112233252"/>
                <a:ext cx="1360845" cy="9015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5" name="Picture 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930280" y="112204677"/>
                <a:ext cx="1022574" cy="12202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6" name="Picture 7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330330" y="112433277"/>
                <a:ext cx="808123" cy="10426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  <p:pic>
            <p:nvPicPr>
              <p:cNvPr id="317" name="Picture 8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73030" y="111918927"/>
                <a:ext cx="1385728" cy="15875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FCBAC0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xmlns="" val="2052033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2" pos="2448" userDrawn="1">
          <p15:clr>
            <a:srgbClr val="A4A3A4"/>
          </p15:clr>
        </p15:guide>
        <p15:guide id="3" pos="432" userDrawn="1">
          <p15:clr>
            <a:srgbClr val="A4A3A4"/>
          </p15:clr>
        </p15:guide>
        <p15:guide id="4" pos="4464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1440" userDrawn="1">
          <p15:clr>
            <a:srgbClr val="A4A3A4"/>
          </p15:clr>
        </p15:guide>
        <p15:guide id="7" orient="horz" pos="2592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  <p15:guide id="9" orient="horz" pos="4896" userDrawn="1">
          <p15:clr>
            <a:srgbClr val="A4A3A4"/>
          </p15:clr>
        </p15:guide>
        <p15:guide id="10" orient="horz" pos="6048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6814" y="519116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договорная.</a:t>
            </a:r>
            <a:endParaRPr lang="en-US" dirty="0"/>
          </a:p>
        </p:txBody>
      </p:sp>
      <p:sp>
        <p:nvSpPr>
          <p:cNvPr id="66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81823" y="519100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</a:t>
            </a:r>
            <a:r>
              <a:rPr lang="ru-RU" dirty="0" smtClean="0"/>
              <a:t>договорная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7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47764" y="2366966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договорная.</a:t>
            </a:r>
            <a:endParaRPr lang="en-US" dirty="0"/>
          </a:p>
        </p:txBody>
      </p:sp>
      <p:sp>
        <p:nvSpPr>
          <p:cNvPr id="68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62773" y="2366950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</a:t>
            </a:r>
            <a:r>
              <a:rPr lang="ru-RU" dirty="0" smtClean="0"/>
              <a:t>договорная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69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57290" y="4191005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договорная.</a:t>
            </a:r>
            <a:endParaRPr lang="en-US" dirty="0"/>
          </a:p>
        </p:txBody>
      </p:sp>
      <p:sp>
        <p:nvSpPr>
          <p:cNvPr id="70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2299" y="4190989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</a:t>
            </a:r>
            <a:r>
              <a:rPr lang="ru-RU" dirty="0" smtClean="0"/>
              <a:t>договорная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1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2052" y="6034093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договорная.</a:t>
            </a:r>
            <a:endParaRPr lang="en-US" dirty="0"/>
          </a:p>
        </p:txBody>
      </p:sp>
      <p:sp>
        <p:nvSpPr>
          <p:cNvPr id="72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1" y="6034077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</a:t>
            </a:r>
            <a:r>
              <a:rPr lang="ru-RU" dirty="0" smtClean="0"/>
              <a:t>договорная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3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1162052" y="7858131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договорная.</a:t>
            </a:r>
            <a:endParaRPr lang="en-US" dirty="0"/>
          </a:p>
        </p:txBody>
      </p:sp>
      <p:sp>
        <p:nvSpPr>
          <p:cNvPr id="74" name="Text Placeholder 490"/>
          <p:cNvSpPr>
            <a:spLocks noGrp="1"/>
          </p:cNvSpPr>
          <p:nvPr>
            <p:ph type="body" sz="quarter" idx="84"/>
          </p:nvPr>
        </p:nvSpPr>
        <p:spPr>
          <a:xfrm>
            <a:off x="4377061" y="7858115"/>
            <a:ext cx="2381250" cy="1171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Если вы ищите садовника, который приведет ваш двор в порядок, жду вашего звонка.  Подстрижка кустов, полив травы, газона, уход за деревьями вокруг территории. Косить траву по необходимости. Территорию до 1500кв.м обработаю за короткий срок. Имею опыт работы. Желательно в районе </a:t>
            </a:r>
            <a:r>
              <a:rPr lang="ru-RU" dirty="0" err="1" smtClean="0"/>
              <a:t>межапарка</a:t>
            </a:r>
            <a:r>
              <a:rPr lang="ru-RU" dirty="0" smtClean="0"/>
              <a:t>, </a:t>
            </a:r>
            <a:r>
              <a:rPr lang="ru-RU" dirty="0" err="1" smtClean="0"/>
              <a:t>вецаки</a:t>
            </a:r>
            <a:r>
              <a:rPr lang="ru-RU" dirty="0" smtClean="0"/>
              <a:t>, </a:t>
            </a:r>
            <a:r>
              <a:rPr lang="ru-RU" dirty="0" err="1" smtClean="0"/>
              <a:t>саркандаугава</a:t>
            </a:r>
            <a:r>
              <a:rPr lang="ru-RU" dirty="0" smtClean="0"/>
              <a:t>, </a:t>
            </a:r>
            <a:r>
              <a:rPr lang="ru-RU" dirty="0" err="1" smtClean="0"/>
              <a:t>вецмилгравис</a:t>
            </a:r>
            <a:r>
              <a:rPr lang="ru-RU" dirty="0" smtClean="0"/>
              <a:t>. Цена </a:t>
            </a:r>
            <a:r>
              <a:rPr lang="ru-RU" dirty="0" smtClean="0"/>
              <a:t>договорная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653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usiness Cards Ladybugs Center Aligned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lnSpc>
            <a:spcPct val="90000"/>
          </a:lnSpc>
          <a:defRPr dirty="0" err="1" smtClean="0">
            <a:effectLst>
              <a:outerShdw blurRad="38100" algn="ctr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Business_Cards_Ladybugs_Center_Aligned.potx" id="{08404C0F-2138-4AC6-AE5D-1A0BF5119F8D}" vid="{C940ECE5-2371-43FA-837B-3941EE154C13}"/>
    </a:ext>
  </a:extLst>
</a:theme>
</file>

<file path=ppt/theme/theme2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adybug">
      <a:dk1>
        <a:srgbClr val="171717"/>
      </a:dk1>
      <a:lt1>
        <a:sysClr val="window" lastClr="FFFFFF"/>
      </a:lt1>
      <a:dk2>
        <a:srgbClr val="6B6B6C"/>
      </a:dk2>
      <a:lt2>
        <a:srgbClr val="E6E6E6"/>
      </a:lt2>
      <a:accent1>
        <a:srgbClr val="C7192E"/>
      </a:accent1>
      <a:accent2>
        <a:srgbClr val="FF9999"/>
      </a:accent2>
      <a:accent3>
        <a:srgbClr val="75D362"/>
      </a:accent3>
      <a:accent4>
        <a:srgbClr val="A8E580"/>
      </a:accent4>
      <a:accent5>
        <a:srgbClr val="79267D"/>
      </a:accent5>
      <a:accent6>
        <a:srgbClr val="56A3A3"/>
      </a:accent6>
      <a:hlink>
        <a:srgbClr val="79267D"/>
      </a:hlink>
      <a:folHlink>
        <a:srgbClr val="A6A6A6"/>
      </a:folHlink>
    </a:clrScheme>
    <a:fontScheme name="Candara-Calibri Light">
      <a:majorFont>
        <a:latin typeface="Candara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A835F0D-0990-4F67-8921-51580A5243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AE92BEC-2CDA-4924-A3D9-2E5D565A3F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D2A2F92-9811-46D9-A019-C9B599FCE99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661</Words>
  <Application>Microsoft Office PowerPoint</Application>
  <PresentationFormat>Custom</PresentationFormat>
  <Paragraphs>14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Business Cards Ladybugs Center Aligned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2</cp:revision>
  <dcterms:created xsi:type="dcterms:W3CDTF">2013-07-31T14:27:41Z</dcterms:created>
  <dcterms:modified xsi:type="dcterms:W3CDTF">2014-04-26T04:43:26Z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</Properties>
</file>